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4"/>
  </p:sldMasterIdLst>
  <p:notesMasterIdLst>
    <p:notesMasterId r:id="rId20"/>
  </p:notesMasterIdLst>
  <p:handoutMasterIdLst>
    <p:handoutMasterId r:id="rId21"/>
  </p:handoutMasterIdLst>
  <p:sldIdLst>
    <p:sldId id="378" r:id="rId5"/>
    <p:sldId id="394" r:id="rId6"/>
    <p:sldId id="395" r:id="rId7"/>
    <p:sldId id="397" r:id="rId8"/>
    <p:sldId id="399" r:id="rId9"/>
    <p:sldId id="400" r:id="rId10"/>
    <p:sldId id="401" r:id="rId11"/>
    <p:sldId id="402" r:id="rId12"/>
    <p:sldId id="396" r:id="rId13"/>
    <p:sldId id="406" r:id="rId14"/>
    <p:sldId id="403" r:id="rId15"/>
    <p:sldId id="404" r:id="rId16"/>
    <p:sldId id="405" r:id="rId17"/>
    <p:sldId id="407" r:id="rId18"/>
    <p:sldId id="408" r:id="rId19"/>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lance" id="{705054ED-DB56-FA4C-BB16-D35BDEFFF4C1}">
          <p14:sldIdLst>
            <p14:sldId id="378"/>
            <p14:sldId id="394"/>
            <p14:sldId id="395"/>
            <p14:sldId id="397"/>
            <p14:sldId id="399"/>
            <p14:sldId id="400"/>
            <p14:sldId id="401"/>
            <p14:sldId id="402"/>
            <p14:sldId id="396"/>
            <p14:sldId id="406"/>
            <p14:sldId id="403"/>
            <p14:sldId id="404"/>
            <p14:sldId id="405"/>
            <p14:sldId id="407"/>
            <p14:sldId id="408"/>
          </p14:sldIdLst>
        </p14:section>
      </p14:sectionLst>
    </p:ext>
    <p:ext uri="{EFAFB233-063F-42B5-8137-9DF3F51BA10A}">
      <p15:sldGuideLst xmlns:p15="http://schemas.microsoft.com/office/powerpoint/2012/main">
        <p15:guide id="1" orient="horz" pos="2183" userDrawn="1">
          <p15:clr>
            <a:srgbClr val="A4A3A4"/>
          </p15:clr>
        </p15:guide>
        <p15:guide id="2" pos="384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DF6752"/>
    <a:srgbClr val="9DBB1D"/>
    <a:srgbClr val="5E969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89419" autoAdjust="0"/>
  </p:normalViewPr>
  <p:slideViewPr>
    <p:cSldViewPr snapToGrid="0" snapToObjects="1">
      <p:cViewPr varScale="1">
        <p:scale>
          <a:sx n="86" d="100"/>
          <a:sy n="86" d="100"/>
        </p:scale>
        <p:origin x="514" y="58"/>
      </p:cViewPr>
      <p:guideLst>
        <p:guide orient="horz" pos="2183"/>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96" d="100"/>
          <a:sy n="96" d="100"/>
        </p:scale>
        <p:origin x="3642"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8F003F-D88B-4094-9A47-CDED8F1D70CE}"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024E93C0-D3E8-4036-98A2-AC60273A4854}">
      <dgm:prSet/>
      <dgm:spPr/>
      <dgm:t>
        <a:bodyPr/>
        <a:lstStyle/>
        <a:p>
          <a:r>
            <a:rPr lang="en-IN" baseline="0"/>
            <a:t>Stroke patients experience: </a:t>
          </a:r>
          <a:r>
            <a:rPr lang="en-IN" i="1" baseline="0"/>
            <a:t>(Boukakida et al., 2015; Niam et al., 1999)</a:t>
          </a:r>
          <a:endParaRPr lang="en-IN"/>
        </a:p>
      </dgm:t>
    </dgm:pt>
    <dgm:pt modelId="{CC2A4E18-7B16-4949-B4FE-FB53757FF44B}" type="parTrans" cxnId="{B24F8FEC-FC71-4756-8873-C07EFF461B5B}">
      <dgm:prSet/>
      <dgm:spPr/>
      <dgm:t>
        <a:bodyPr/>
        <a:lstStyle/>
        <a:p>
          <a:endParaRPr lang="en-IN"/>
        </a:p>
      </dgm:t>
    </dgm:pt>
    <dgm:pt modelId="{69248974-3EC2-4825-ADC6-9E21B7987D35}" type="sibTrans" cxnId="{B24F8FEC-FC71-4756-8873-C07EFF461B5B}">
      <dgm:prSet/>
      <dgm:spPr/>
      <dgm:t>
        <a:bodyPr/>
        <a:lstStyle/>
        <a:p>
          <a:endParaRPr lang="en-IN"/>
        </a:p>
      </dgm:t>
    </dgm:pt>
    <dgm:pt modelId="{588E0C04-F1D7-4EFB-BD48-5A0526B97E24}">
      <dgm:prSet/>
      <dgm:spPr/>
      <dgm:t>
        <a:bodyPr/>
        <a:lstStyle/>
        <a:p>
          <a:r>
            <a:rPr lang="en-IN"/>
            <a:t>Hemiparesis - Muscle weakness and spasticity</a:t>
          </a:r>
        </a:p>
      </dgm:t>
    </dgm:pt>
    <dgm:pt modelId="{BFC2B753-A0EE-4FB6-98F3-AC7255F0D37C}" type="parTrans" cxnId="{092E0FEA-AAC4-40E3-9AF8-B9E09AD4217A}">
      <dgm:prSet/>
      <dgm:spPr/>
      <dgm:t>
        <a:bodyPr/>
        <a:lstStyle/>
        <a:p>
          <a:endParaRPr lang="en-IN"/>
        </a:p>
      </dgm:t>
    </dgm:pt>
    <dgm:pt modelId="{4D1DA825-8CDB-452F-9439-96EA1B4E23A1}" type="sibTrans" cxnId="{092E0FEA-AAC4-40E3-9AF8-B9E09AD4217A}">
      <dgm:prSet/>
      <dgm:spPr/>
      <dgm:t>
        <a:bodyPr/>
        <a:lstStyle/>
        <a:p>
          <a:endParaRPr lang="en-IN"/>
        </a:p>
      </dgm:t>
    </dgm:pt>
    <dgm:pt modelId="{7A522017-627B-4EF4-923A-5E03B910449E}">
      <dgm:prSet/>
      <dgm:spPr/>
      <dgm:t>
        <a:bodyPr/>
        <a:lstStyle/>
        <a:p>
          <a:r>
            <a:rPr lang="en-IN" dirty="0"/>
            <a:t>Impaired somatosensory input, distorted proprioception</a:t>
          </a:r>
        </a:p>
      </dgm:t>
    </dgm:pt>
    <dgm:pt modelId="{0ED26795-53D1-42A9-BBC5-01F2552DC256}" type="parTrans" cxnId="{C9CCB8ED-1745-41C7-A86E-499B6CB16DD5}">
      <dgm:prSet/>
      <dgm:spPr/>
      <dgm:t>
        <a:bodyPr/>
        <a:lstStyle/>
        <a:p>
          <a:endParaRPr lang="en-IN"/>
        </a:p>
      </dgm:t>
    </dgm:pt>
    <dgm:pt modelId="{34068038-E733-468D-8C77-1D7069506172}" type="sibTrans" cxnId="{C9CCB8ED-1745-41C7-A86E-499B6CB16DD5}">
      <dgm:prSet/>
      <dgm:spPr/>
      <dgm:t>
        <a:bodyPr/>
        <a:lstStyle/>
        <a:p>
          <a:endParaRPr lang="en-IN"/>
        </a:p>
      </dgm:t>
    </dgm:pt>
    <dgm:pt modelId="{2771C8C3-3C9E-4BDA-B365-08093050CDF8}">
      <dgm:prSet/>
      <dgm:spPr/>
      <dgm:t>
        <a:bodyPr/>
        <a:lstStyle/>
        <a:p>
          <a:r>
            <a:rPr lang="en-IN"/>
            <a:t>Impaired muscle, joint coordination</a:t>
          </a:r>
        </a:p>
      </dgm:t>
    </dgm:pt>
    <dgm:pt modelId="{07CD1BFA-25B0-4A95-A682-4C673B049FD3}" type="parTrans" cxnId="{B1D06169-2AE2-453E-BF7B-A86F9DE3F929}">
      <dgm:prSet/>
      <dgm:spPr/>
      <dgm:t>
        <a:bodyPr/>
        <a:lstStyle/>
        <a:p>
          <a:endParaRPr lang="en-IN"/>
        </a:p>
      </dgm:t>
    </dgm:pt>
    <dgm:pt modelId="{D93776BA-6D90-4D20-AED2-6820776C078F}" type="sibTrans" cxnId="{B1D06169-2AE2-453E-BF7B-A86F9DE3F929}">
      <dgm:prSet/>
      <dgm:spPr/>
      <dgm:t>
        <a:bodyPr/>
        <a:lstStyle/>
        <a:p>
          <a:endParaRPr lang="en-IN"/>
        </a:p>
      </dgm:t>
    </dgm:pt>
    <dgm:pt modelId="{F517F8F9-B503-44C1-B9A6-87B84F5CE312}">
      <dgm:prSet/>
      <dgm:spPr/>
      <dgm:t>
        <a:bodyPr/>
        <a:lstStyle/>
        <a:p>
          <a:r>
            <a:rPr lang="en-IN" baseline="0" dirty="0"/>
            <a:t>Rehabilitation goals: </a:t>
          </a:r>
          <a:r>
            <a:rPr lang="en-IN" i="1" baseline="0" dirty="0"/>
            <a:t>(</a:t>
          </a:r>
          <a:r>
            <a:rPr lang="en-IN" i="1" baseline="0" dirty="0" err="1"/>
            <a:t>Schaechter</a:t>
          </a:r>
          <a:r>
            <a:rPr lang="en-IN" i="1" baseline="0" dirty="0"/>
            <a:t>, 2003)</a:t>
          </a:r>
          <a:endParaRPr lang="en-IN" dirty="0"/>
        </a:p>
      </dgm:t>
    </dgm:pt>
    <dgm:pt modelId="{6A27EBE8-8EA6-4D1B-8941-9C789618A59D}" type="parTrans" cxnId="{65D274D9-910D-43F8-B9B2-840F1B10A39C}">
      <dgm:prSet/>
      <dgm:spPr/>
      <dgm:t>
        <a:bodyPr/>
        <a:lstStyle/>
        <a:p>
          <a:endParaRPr lang="en-IN"/>
        </a:p>
      </dgm:t>
    </dgm:pt>
    <dgm:pt modelId="{3E5A1F2A-7D43-424E-816B-020E90B7464A}" type="sibTrans" cxnId="{65D274D9-910D-43F8-B9B2-840F1B10A39C}">
      <dgm:prSet/>
      <dgm:spPr/>
      <dgm:t>
        <a:bodyPr/>
        <a:lstStyle/>
        <a:p>
          <a:endParaRPr lang="en-IN"/>
        </a:p>
      </dgm:t>
    </dgm:pt>
    <dgm:pt modelId="{D635EC70-6C6C-4BB6-B0B6-934FEF95C5F8}">
      <dgm:prSet/>
      <dgm:spPr/>
      <dgm:t>
        <a:bodyPr/>
        <a:lstStyle/>
        <a:p>
          <a:r>
            <a:rPr lang="en-IN" dirty="0"/>
            <a:t>Regain lost strength</a:t>
          </a:r>
        </a:p>
      </dgm:t>
    </dgm:pt>
    <dgm:pt modelId="{52947D02-B0F2-4397-88AB-0A4403113EBD}" type="parTrans" cxnId="{930B90FC-6B83-49D3-970D-F42BF290512E}">
      <dgm:prSet/>
      <dgm:spPr/>
      <dgm:t>
        <a:bodyPr/>
        <a:lstStyle/>
        <a:p>
          <a:endParaRPr lang="en-IN"/>
        </a:p>
      </dgm:t>
    </dgm:pt>
    <dgm:pt modelId="{E71265BE-6E0F-4842-9448-11503AEFDE8D}" type="sibTrans" cxnId="{930B90FC-6B83-49D3-970D-F42BF290512E}">
      <dgm:prSet/>
      <dgm:spPr/>
      <dgm:t>
        <a:bodyPr/>
        <a:lstStyle/>
        <a:p>
          <a:endParaRPr lang="en-IN"/>
        </a:p>
      </dgm:t>
    </dgm:pt>
    <dgm:pt modelId="{71F65B28-9DAA-4B99-85A1-27B44E301A39}">
      <dgm:prSet/>
      <dgm:spPr/>
      <dgm:t>
        <a:bodyPr/>
        <a:lstStyle/>
        <a:p>
          <a:r>
            <a:rPr lang="en-IN" dirty="0"/>
            <a:t>Re-learn movements to leverage neuroplasticity</a:t>
          </a:r>
        </a:p>
      </dgm:t>
    </dgm:pt>
    <dgm:pt modelId="{E464CB62-5DEE-44EC-95C1-64C7DA325F5B}" type="parTrans" cxnId="{2DDAACFF-4C11-4FB7-A15B-ACE970C6C3FE}">
      <dgm:prSet/>
      <dgm:spPr/>
      <dgm:t>
        <a:bodyPr/>
        <a:lstStyle/>
        <a:p>
          <a:endParaRPr lang="en-IN"/>
        </a:p>
      </dgm:t>
    </dgm:pt>
    <dgm:pt modelId="{6DD5486F-4301-4B29-87F0-6E1F2D05BC1E}" type="sibTrans" cxnId="{2DDAACFF-4C11-4FB7-A15B-ACE970C6C3FE}">
      <dgm:prSet/>
      <dgm:spPr/>
      <dgm:t>
        <a:bodyPr/>
        <a:lstStyle/>
        <a:p>
          <a:endParaRPr lang="en-IN"/>
        </a:p>
      </dgm:t>
    </dgm:pt>
    <dgm:pt modelId="{5B5113F7-91A2-482C-9867-A951AA3827D9}" type="pres">
      <dgm:prSet presAssocID="{AE8F003F-D88B-4094-9A47-CDED8F1D70CE}" presName="linear" presStyleCnt="0">
        <dgm:presLayoutVars>
          <dgm:animLvl val="lvl"/>
          <dgm:resizeHandles val="exact"/>
        </dgm:presLayoutVars>
      </dgm:prSet>
      <dgm:spPr/>
    </dgm:pt>
    <dgm:pt modelId="{1109DC72-31F3-4B60-9811-39F7E1EF5E65}" type="pres">
      <dgm:prSet presAssocID="{024E93C0-D3E8-4036-98A2-AC60273A4854}" presName="parentText" presStyleLbl="node1" presStyleIdx="0" presStyleCnt="2">
        <dgm:presLayoutVars>
          <dgm:chMax val="0"/>
          <dgm:bulletEnabled val="1"/>
        </dgm:presLayoutVars>
      </dgm:prSet>
      <dgm:spPr/>
    </dgm:pt>
    <dgm:pt modelId="{B87C8EF3-1E2F-441C-A204-1961548972CC}" type="pres">
      <dgm:prSet presAssocID="{024E93C0-D3E8-4036-98A2-AC60273A4854}" presName="childText" presStyleLbl="revTx" presStyleIdx="0" presStyleCnt="2">
        <dgm:presLayoutVars>
          <dgm:bulletEnabled val="1"/>
        </dgm:presLayoutVars>
      </dgm:prSet>
      <dgm:spPr/>
    </dgm:pt>
    <dgm:pt modelId="{7F4E1ACD-1F7D-44CA-92B9-7B2F22A4344E}" type="pres">
      <dgm:prSet presAssocID="{F517F8F9-B503-44C1-B9A6-87B84F5CE312}" presName="parentText" presStyleLbl="node1" presStyleIdx="1" presStyleCnt="2">
        <dgm:presLayoutVars>
          <dgm:chMax val="0"/>
          <dgm:bulletEnabled val="1"/>
        </dgm:presLayoutVars>
      </dgm:prSet>
      <dgm:spPr/>
    </dgm:pt>
    <dgm:pt modelId="{1DACA65D-5120-47A7-9F2A-13AFF4AB978C}" type="pres">
      <dgm:prSet presAssocID="{F517F8F9-B503-44C1-B9A6-87B84F5CE312}" presName="childText" presStyleLbl="revTx" presStyleIdx="1" presStyleCnt="2">
        <dgm:presLayoutVars>
          <dgm:bulletEnabled val="1"/>
        </dgm:presLayoutVars>
      </dgm:prSet>
      <dgm:spPr/>
    </dgm:pt>
  </dgm:ptLst>
  <dgm:cxnLst>
    <dgm:cxn modelId="{D6CEC61D-F144-4BE7-B223-183DA6AFB2CC}" type="presOf" srcId="{588E0C04-F1D7-4EFB-BD48-5A0526B97E24}" destId="{B87C8EF3-1E2F-441C-A204-1961548972CC}" srcOrd="0" destOrd="0" presId="urn:microsoft.com/office/officeart/2005/8/layout/vList2"/>
    <dgm:cxn modelId="{EE5E8723-8E71-4432-BB8B-D7F794A52459}" type="presOf" srcId="{D635EC70-6C6C-4BB6-B0B6-934FEF95C5F8}" destId="{1DACA65D-5120-47A7-9F2A-13AFF4AB978C}" srcOrd="0" destOrd="0" presId="urn:microsoft.com/office/officeart/2005/8/layout/vList2"/>
    <dgm:cxn modelId="{2231FD34-990B-423A-8052-CCCEFD6399B7}" type="presOf" srcId="{71F65B28-9DAA-4B99-85A1-27B44E301A39}" destId="{1DACA65D-5120-47A7-9F2A-13AFF4AB978C}" srcOrd="0" destOrd="1" presId="urn:microsoft.com/office/officeart/2005/8/layout/vList2"/>
    <dgm:cxn modelId="{C33A6A3A-88F5-4995-9BEE-47D1545F0B37}" type="presOf" srcId="{2771C8C3-3C9E-4BDA-B365-08093050CDF8}" destId="{B87C8EF3-1E2F-441C-A204-1961548972CC}" srcOrd="0" destOrd="2" presId="urn:microsoft.com/office/officeart/2005/8/layout/vList2"/>
    <dgm:cxn modelId="{B1D06169-2AE2-453E-BF7B-A86F9DE3F929}" srcId="{024E93C0-D3E8-4036-98A2-AC60273A4854}" destId="{2771C8C3-3C9E-4BDA-B365-08093050CDF8}" srcOrd="2" destOrd="0" parTransId="{07CD1BFA-25B0-4A95-A682-4C673B049FD3}" sibTransId="{D93776BA-6D90-4D20-AED2-6820776C078F}"/>
    <dgm:cxn modelId="{EFC59879-3328-4F15-8F81-AA7059E9DFBF}" type="presOf" srcId="{7A522017-627B-4EF4-923A-5E03B910449E}" destId="{B87C8EF3-1E2F-441C-A204-1961548972CC}" srcOrd="0" destOrd="1" presId="urn:microsoft.com/office/officeart/2005/8/layout/vList2"/>
    <dgm:cxn modelId="{CA848AC2-A8DB-49D5-9FDE-ECFC8AEB898A}" type="presOf" srcId="{F517F8F9-B503-44C1-B9A6-87B84F5CE312}" destId="{7F4E1ACD-1F7D-44CA-92B9-7B2F22A4344E}" srcOrd="0" destOrd="0" presId="urn:microsoft.com/office/officeart/2005/8/layout/vList2"/>
    <dgm:cxn modelId="{65D274D9-910D-43F8-B9B2-840F1B10A39C}" srcId="{AE8F003F-D88B-4094-9A47-CDED8F1D70CE}" destId="{F517F8F9-B503-44C1-B9A6-87B84F5CE312}" srcOrd="1" destOrd="0" parTransId="{6A27EBE8-8EA6-4D1B-8941-9C789618A59D}" sibTransId="{3E5A1F2A-7D43-424E-816B-020E90B7464A}"/>
    <dgm:cxn modelId="{1FCABAE2-059F-49C6-8E91-F689669C99D3}" type="presOf" srcId="{024E93C0-D3E8-4036-98A2-AC60273A4854}" destId="{1109DC72-31F3-4B60-9811-39F7E1EF5E65}" srcOrd="0" destOrd="0" presId="urn:microsoft.com/office/officeart/2005/8/layout/vList2"/>
    <dgm:cxn modelId="{092E0FEA-AAC4-40E3-9AF8-B9E09AD4217A}" srcId="{024E93C0-D3E8-4036-98A2-AC60273A4854}" destId="{588E0C04-F1D7-4EFB-BD48-5A0526B97E24}" srcOrd="0" destOrd="0" parTransId="{BFC2B753-A0EE-4FB6-98F3-AC7255F0D37C}" sibTransId="{4D1DA825-8CDB-452F-9439-96EA1B4E23A1}"/>
    <dgm:cxn modelId="{B24F8FEC-FC71-4756-8873-C07EFF461B5B}" srcId="{AE8F003F-D88B-4094-9A47-CDED8F1D70CE}" destId="{024E93C0-D3E8-4036-98A2-AC60273A4854}" srcOrd="0" destOrd="0" parTransId="{CC2A4E18-7B16-4949-B4FE-FB53757FF44B}" sibTransId="{69248974-3EC2-4825-ADC6-9E21B7987D35}"/>
    <dgm:cxn modelId="{C9CCB8ED-1745-41C7-A86E-499B6CB16DD5}" srcId="{024E93C0-D3E8-4036-98A2-AC60273A4854}" destId="{7A522017-627B-4EF4-923A-5E03B910449E}" srcOrd="1" destOrd="0" parTransId="{0ED26795-53D1-42A9-BBC5-01F2552DC256}" sibTransId="{34068038-E733-468D-8C77-1D7069506172}"/>
    <dgm:cxn modelId="{2F9E34FB-2630-435E-8953-AB02BF81A0DC}" type="presOf" srcId="{AE8F003F-D88B-4094-9A47-CDED8F1D70CE}" destId="{5B5113F7-91A2-482C-9867-A951AA3827D9}" srcOrd="0" destOrd="0" presId="urn:microsoft.com/office/officeart/2005/8/layout/vList2"/>
    <dgm:cxn modelId="{930B90FC-6B83-49D3-970D-F42BF290512E}" srcId="{F517F8F9-B503-44C1-B9A6-87B84F5CE312}" destId="{D635EC70-6C6C-4BB6-B0B6-934FEF95C5F8}" srcOrd="0" destOrd="0" parTransId="{52947D02-B0F2-4397-88AB-0A4403113EBD}" sibTransId="{E71265BE-6E0F-4842-9448-11503AEFDE8D}"/>
    <dgm:cxn modelId="{2DDAACFF-4C11-4FB7-A15B-ACE970C6C3FE}" srcId="{F517F8F9-B503-44C1-B9A6-87B84F5CE312}" destId="{71F65B28-9DAA-4B99-85A1-27B44E301A39}" srcOrd="1" destOrd="0" parTransId="{E464CB62-5DEE-44EC-95C1-64C7DA325F5B}" sibTransId="{6DD5486F-4301-4B29-87F0-6E1F2D05BC1E}"/>
    <dgm:cxn modelId="{8BB4BFD8-D7F3-47CB-827B-87D4C286A455}" type="presParOf" srcId="{5B5113F7-91A2-482C-9867-A951AA3827D9}" destId="{1109DC72-31F3-4B60-9811-39F7E1EF5E65}" srcOrd="0" destOrd="0" presId="urn:microsoft.com/office/officeart/2005/8/layout/vList2"/>
    <dgm:cxn modelId="{92CBF056-1477-48A8-9D7B-D437C6F3D19D}" type="presParOf" srcId="{5B5113F7-91A2-482C-9867-A951AA3827D9}" destId="{B87C8EF3-1E2F-441C-A204-1961548972CC}" srcOrd="1" destOrd="0" presId="urn:microsoft.com/office/officeart/2005/8/layout/vList2"/>
    <dgm:cxn modelId="{ACFDCBCA-696D-4604-B3CD-7E4EED21AD3C}" type="presParOf" srcId="{5B5113F7-91A2-482C-9867-A951AA3827D9}" destId="{7F4E1ACD-1F7D-44CA-92B9-7B2F22A4344E}" srcOrd="2" destOrd="0" presId="urn:microsoft.com/office/officeart/2005/8/layout/vList2"/>
    <dgm:cxn modelId="{1E26D4D2-BF36-4997-A4D8-B8C3E1431849}" type="presParOf" srcId="{5B5113F7-91A2-482C-9867-A951AA3827D9}" destId="{1DACA65D-5120-47A7-9F2A-13AFF4AB978C}"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E8F003F-D88B-4094-9A47-CDED8F1D70CE}"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024E93C0-D3E8-4036-98A2-AC60273A4854}">
      <dgm:prSet/>
      <dgm:spPr/>
      <dgm:t>
        <a:bodyPr/>
        <a:lstStyle/>
        <a:p>
          <a:r>
            <a:rPr lang="en-IN" baseline="0" dirty="0"/>
            <a:t>Stroke patients experience: </a:t>
          </a:r>
          <a:r>
            <a:rPr lang="en-IN" i="1" baseline="0" dirty="0"/>
            <a:t>(</a:t>
          </a:r>
          <a:r>
            <a:rPr lang="en-IN" i="1" baseline="0" dirty="0" err="1"/>
            <a:t>Boukakida</a:t>
          </a:r>
          <a:r>
            <a:rPr lang="en-IN" i="1" baseline="0" dirty="0"/>
            <a:t> et al., 2015; </a:t>
          </a:r>
          <a:r>
            <a:rPr lang="en-IN" i="1" baseline="0" dirty="0" err="1"/>
            <a:t>Niam</a:t>
          </a:r>
          <a:r>
            <a:rPr lang="en-IN" i="1" baseline="0" dirty="0"/>
            <a:t> et al., 1999)</a:t>
          </a:r>
          <a:endParaRPr lang="en-IN" dirty="0"/>
        </a:p>
      </dgm:t>
    </dgm:pt>
    <dgm:pt modelId="{CC2A4E18-7B16-4949-B4FE-FB53757FF44B}" type="parTrans" cxnId="{B24F8FEC-FC71-4756-8873-C07EFF461B5B}">
      <dgm:prSet/>
      <dgm:spPr/>
      <dgm:t>
        <a:bodyPr/>
        <a:lstStyle/>
        <a:p>
          <a:endParaRPr lang="en-IN"/>
        </a:p>
      </dgm:t>
    </dgm:pt>
    <dgm:pt modelId="{69248974-3EC2-4825-ADC6-9E21B7987D35}" type="sibTrans" cxnId="{B24F8FEC-FC71-4756-8873-C07EFF461B5B}">
      <dgm:prSet/>
      <dgm:spPr/>
      <dgm:t>
        <a:bodyPr/>
        <a:lstStyle/>
        <a:p>
          <a:endParaRPr lang="en-IN"/>
        </a:p>
      </dgm:t>
    </dgm:pt>
    <dgm:pt modelId="{588E0C04-F1D7-4EFB-BD48-5A0526B97E24}">
      <dgm:prSet/>
      <dgm:spPr/>
      <dgm:t>
        <a:bodyPr/>
        <a:lstStyle/>
        <a:p>
          <a:r>
            <a:rPr lang="en-IN"/>
            <a:t>Hemiparesis - Muscle weakness and spasticity</a:t>
          </a:r>
        </a:p>
      </dgm:t>
    </dgm:pt>
    <dgm:pt modelId="{BFC2B753-A0EE-4FB6-98F3-AC7255F0D37C}" type="parTrans" cxnId="{092E0FEA-AAC4-40E3-9AF8-B9E09AD4217A}">
      <dgm:prSet/>
      <dgm:spPr/>
      <dgm:t>
        <a:bodyPr/>
        <a:lstStyle/>
        <a:p>
          <a:endParaRPr lang="en-IN"/>
        </a:p>
      </dgm:t>
    </dgm:pt>
    <dgm:pt modelId="{4D1DA825-8CDB-452F-9439-96EA1B4E23A1}" type="sibTrans" cxnId="{092E0FEA-AAC4-40E3-9AF8-B9E09AD4217A}">
      <dgm:prSet/>
      <dgm:spPr/>
      <dgm:t>
        <a:bodyPr/>
        <a:lstStyle/>
        <a:p>
          <a:endParaRPr lang="en-IN"/>
        </a:p>
      </dgm:t>
    </dgm:pt>
    <dgm:pt modelId="{7A522017-627B-4EF4-923A-5E03B910449E}">
      <dgm:prSet/>
      <dgm:spPr/>
      <dgm:t>
        <a:bodyPr/>
        <a:lstStyle/>
        <a:p>
          <a:r>
            <a:rPr lang="en-IN"/>
            <a:t>Impaired somatosensory input, distorted proprioception</a:t>
          </a:r>
        </a:p>
      </dgm:t>
    </dgm:pt>
    <dgm:pt modelId="{0ED26795-53D1-42A9-BBC5-01F2552DC256}" type="parTrans" cxnId="{C9CCB8ED-1745-41C7-A86E-499B6CB16DD5}">
      <dgm:prSet/>
      <dgm:spPr/>
      <dgm:t>
        <a:bodyPr/>
        <a:lstStyle/>
        <a:p>
          <a:endParaRPr lang="en-IN"/>
        </a:p>
      </dgm:t>
    </dgm:pt>
    <dgm:pt modelId="{34068038-E733-468D-8C77-1D7069506172}" type="sibTrans" cxnId="{C9CCB8ED-1745-41C7-A86E-499B6CB16DD5}">
      <dgm:prSet/>
      <dgm:spPr/>
      <dgm:t>
        <a:bodyPr/>
        <a:lstStyle/>
        <a:p>
          <a:endParaRPr lang="en-IN"/>
        </a:p>
      </dgm:t>
    </dgm:pt>
    <dgm:pt modelId="{2771C8C3-3C9E-4BDA-B365-08093050CDF8}">
      <dgm:prSet/>
      <dgm:spPr/>
      <dgm:t>
        <a:bodyPr/>
        <a:lstStyle/>
        <a:p>
          <a:r>
            <a:rPr lang="en-IN"/>
            <a:t>Impaired muscle, joint coordination</a:t>
          </a:r>
        </a:p>
      </dgm:t>
    </dgm:pt>
    <dgm:pt modelId="{07CD1BFA-25B0-4A95-A682-4C673B049FD3}" type="parTrans" cxnId="{B1D06169-2AE2-453E-BF7B-A86F9DE3F929}">
      <dgm:prSet/>
      <dgm:spPr/>
      <dgm:t>
        <a:bodyPr/>
        <a:lstStyle/>
        <a:p>
          <a:endParaRPr lang="en-IN"/>
        </a:p>
      </dgm:t>
    </dgm:pt>
    <dgm:pt modelId="{D93776BA-6D90-4D20-AED2-6820776C078F}" type="sibTrans" cxnId="{B1D06169-2AE2-453E-BF7B-A86F9DE3F929}">
      <dgm:prSet/>
      <dgm:spPr/>
      <dgm:t>
        <a:bodyPr/>
        <a:lstStyle/>
        <a:p>
          <a:endParaRPr lang="en-IN"/>
        </a:p>
      </dgm:t>
    </dgm:pt>
    <dgm:pt modelId="{F517F8F9-B503-44C1-B9A6-87B84F5CE312}">
      <dgm:prSet/>
      <dgm:spPr/>
      <dgm:t>
        <a:bodyPr/>
        <a:lstStyle/>
        <a:p>
          <a:r>
            <a:rPr lang="en-IN" baseline="0"/>
            <a:t>Rehabilitation goals: </a:t>
          </a:r>
          <a:r>
            <a:rPr lang="en-IN" i="1" baseline="0"/>
            <a:t>(Schaechter, 2003)</a:t>
          </a:r>
          <a:endParaRPr lang="en-IN"/>
        </a:p>
      </dgm:t>
    </dgm:pt>
    <dgm:pt modelId="{6A27EBE8-8EA6-4D1B-8941-9C789618A59D}" type="parTrans" cxnId="{65D274D9-910D-43F8-B9B2-840F1B10A39C}">
      <dgm:prSet/>
      <dgm:spPr/>
      <dgm:t>
        <a:bodyPr/>
        <a:lstStyle/>
        <a:p>
          <a:endParaRPr lang="en-IN"/>
        </a:p>
      </dgm:t>
    </dgm:pt>
    <dgm:pt modelId="{3E5A1F2A-7D43-424E-816B-020E90B7464A}" type="sibTrans" cxnId="{65D274D9-910D-43F8-B9B2-840F1B10A39C}">
      <dgm:prSet/>
      <dgm:spPr/>
      <dgm:t>
        <a:bodyPr/>
        <a:lstStyle/>
        <a:p>
          <a:endParaRPr lang="en-IN"/>
        </a:p>
      </dgm:t>
    </dgm:pt>
    <dgm:pt modelId="{D635EC70-6C6C-4BB6-B0B6-934FEF95C5F8}">
      <dgm:prSet/>
      <dgm:spPr/>
      <dgm:t>
        <a:bodyPr/>
        <a:lstStyle/>
        <a:p>
          <a:r>
            <a:rPr lang="en-IN"/>
            <a:t>Regain lost</a:t>
          </a:r>
        </a:p>
      </dgm:t>
    </dgm:pt>
    <dgm:pt modelId="{52947D02-B0F2-4397-88AB-0A4403113EBD}" type="parTrans" cxnId="{930B90FC-6B83-49D3-970D-F42BF290512E}">
      <dgm:prSet/>
      <dgm:spPr/>
      <dgm:t>
        <a:bodyPr/>
        <a:lstStyle/>
        <a:p>
          <a:endParaRPr lang="en-IN"/>
        </a:p>
      </dgm:t>
    </dgm:pt>
    <dgm:pt modelId="{E71265BE-6E0F-4842-9448-11503AEFDE8D}" type="sibTrans" cxnId="{930B90FC-6B83-49D3-970D-F42BF290512E}">
      <dgm:prSet/>
      <dgm:spPr/>
      <dgm:t>
        <a:bodyPr/>
        <a:lstStyle/>
        <a:p>
          <a:endParaRPr lang="en-IN"/>
        </a:p>
      </dgm:t>
    </dgm:pt>
    <dgm:pt modelId="{71F65B28-9DAA-4B99-85A1-27B44E301A39}">
      <dgm:prSet/>
      <dgm:spPr/>
      <dgm:t>
        <a:bodyPr/>
        <a:lstStyle/>
        <a:p>
          <a:r>
            <a:rPr lang="en-IN"/>
            <a:t>Re-learn movements to leverage neuroplasticity</a:t>
          </a:r>
        </a:p>
      </dgm:t>
    </dgm:pt>
    <dgm:pt modelId="{E464CB62-5DEE-44EC-95C1-64C7DA325F5B}" type="parTrans" cxnId="{2DDAACFF-4C11-4FB7-A15B-ACE970C6C3FE}">
      <dgm:prSet/>
      <dgm:spPr/>
      <dgm:t>
        <a:bodyPr/>
        <a:lstStyle/>
        <a:p>
          <a:endParaRPr lang="en-IN"/>
        </a:p>
      </dgm:t>
    </dgm:pt>
    <dgm:pt modelId="{6DD5486F-4301-4B29-87F0-6E1F2D05BC1E}" type="sibTrans" cxnId="{2DDAACFF-4C11-4FB7-A15B-ACE970C6C3FE}">
      <dgm:prSet/>
      <dgm:spPr/>
      <dgm:t>
        <a:bodyPr/>
        <a:lstStyle/>
        <a:p>
          <a:endParaRPr lang="en-IN"/>
        </a:p>
      </dgm:t>
    </dgm:pt>
    <dgm:pt modelId="{5B5113F7-91A2-482C-9867-A951AA3827D9}" type="pres">
      <dgm:prSet presAssocID="{AE8F003F-D88B-4094-9A47-CDED8F1D70CE}" presName="linear" presStyleCnt="0">
        <dgm:presLayoutVars>
          <dgm:animLvl val="lvl"/>
          <dgm:resizeHandles val="exact"/>
        </dgm:presLayoutVars>
      </dgm:prSet>
      <dgm:spPr/>
    </dgm:pt>
    <dgm:pt modelId="{1109DC72-31F3-4B60-9811-39F7E1EF5E65}" type="pres">
      <dgm:prSet presAssocID="{024E93C0-D3E8-4036-98A2-AC60273A4854}" presName="parentText" presStyleLbl="node1" presStyleIdx="0" presStyleCnt="2">
        <dgm:presLayoutVars>
          <dgm:chMax val="0"/>
          <dgm:bulletEnabled val="1"/>
        </dgm:presLayoutVars>
      </dgm:prSet>
      <dgm:spPr/>
    </dgm:pt>
    <dgm:pt modelId="{B87C8EF3-1E2F-441C-A204-1961548972CC}" type="pres">
      <dgm:prSet presAssocID="{024E93C0-D3E8-4036-98A2-AC60273A4854}" presName="childText" presStyleLbl="revTx" presStyleIdx="0" presStyleCnt="2">
        <dgm:presLayoutVars>
          <dgm:bulletEnabled val="1"/>
        </dgm:presLayoutVars>
      </dgm:prSet>
      <dgm:spPr/>
    </dgm:pt>
    <dgm:pt modelId="{7F4E1ACD-1F7D-44CA-92B9-7B2F22A4344E}" type="pres">
      <dgm:prSet presAssocID="{F517F8F9-B503-44C1-B9A6-87B84F5CE312}" presName="parentText" presStyleLbl="node1" presStyleIdx="1" presStyleCnt="2">
        <dgm:presLayoutVars>
          <dgm:chMax val="0"/>
          <dgm:bulletEnabled val="1"/>
        </dgm:presLayoutVars>
      </dgm:prSet>
      <dgm:spPr/>
    </dgm:pt>
    <dgm:pt modelId="{1DACA65D-5120-47A7-9F2A-13AFF4AB978C}" type="pres">
      <dgm:prSet presAssocID="{F517F8F9-B503-44C1-B9A6-87B84F5CE312}" presName="childText" presStyleLbl="revTx" presStyleIdx="1" presStyleCnt="2">
        <dgm:presLayoutVars>
          <dgm:bulletEnabled val="1"/>
        </dgm:presLayoutVars>
      </dgm:prSet>
      <dgm:spPr/>
    </dgm:pt>
  </dgm:ptLst>
  <dgm:cxnLst>
    <dgm:cxn modelId="{D6CEC61D-F144-4BE7-B223-183DA6AFB2CC}" type="presOf" srcId="{588E0C04-F1D7-4EFB-BD48-5A0526B97E24}" destId="{B87C8EF3-1E2F-441C-A204-1961548972CC}" srcOrd="0" destOrd="0" presId="urn:microsoft.com/office/officeart/2005/8/layout/vList2"/>
    <dgm:cxn modelId="{EE5E8723-8E71-4432-BB8B-D7F794A52459}" type="presOf" srcId="{D635EC70-6C6C-4BB6-B0B6-934FEF95C5F8}" destId="{1DACA65D-5120-47A7-9F2A-13AFF4AB978C}" srcOrd="0" destOrd="0" presId="urn:microsoft.com/office/officeart/2005/8/layout/vList2"/>
    <dgm:cxn modelId="{2231FD34-990B-423A-8052-CCCEFD6399B7}" type="presOf" srcId="{71F65B28-9DAA-4B99-85A1-27B44E301A39}" destId="{1DACA65D-5120-47A7-9F2A-13AFF4AB978C}" srcOrd="0" destOrd="1" presId="urn:microsoft.com/office/officeart/2005/8/layout/vList2"/>
    <dgm:cxn modelId="{C33A6A3A-88F5-4995-9BEE-47D1545F0B37}" type="presOf" srcId="{2771C8C3-3C9E-4BDA-B365-08093050CDF8}" destId="{B87C8EF3-1E2F-441C-A204-1961548972CC}" srcOrd="0" destOrd="2" presId="urn:microsoft.com/office/officeart/2005/8/layout/vList2"/>
    <dgm:cxn modelId="{B1D06169-2AE2-453E-BF7B-A86F9DE3F929}" srcId="{024E93C0-D3E8-4036-98A2-AC60273A4854}" destId="{2771C8C3-3C9E-4BDA-B365-08093050CDF8}" srcOrd="2" destOrd="0" parTransId="{07CD1BFA-25B0-4A95-A682-4C673B049FD3}" sibTransId="{D93776BA-6D90-4D20-AED2-6820776C078F}"/>
    <dgm:cxn modelId="{EFC59879-3328-4F15-8F81-AA7059E9DFBF}" type="presOf" srcId="{7A522017-627B-4EF4-923A-5E03B910449E}" destId="{B87C8EF3-1E2F-441C-A204-1961548972CC}" srcOrd="0" destOrd="1" presId="urn:microsoft.com/office/officeart/2005/8/layout/vList2"/>
    <dgm:cxn modelId="{CA848AC2-A8DB-49D5-9FDE-ECFC8AEB898A}" type="presOf" srcId="{F517F8F9-B503-44C1-B9A6-87B84F5CE312}" destId="{7F4E1ACD-1F7D-44CA-92B9-7B2F22A4344E}" srcOrd="0" destOrd="0" presId="urn:microsoft.com/office/officeart/2005/8/layout/vList2"/>
    <dgm:cxn modelId="{65D274D9-910D-43F8-B9B2-840F1B10A39C}" srcId="{AE8F003F-D88B-4094-9A47-CDED8F1D70CE}" destId="{F517F8F9-B503-44C1-B9A6-87B84F5CE312}" srcOrd="1" destOrd="0" parTransId="{6A27EBE8-8EA6-4D1B-8941-9C789618A59D}" sibTransId="{3E5A1F2A-7D43-424E-816B-020E90B7464A}"/>
    <dgm:cxn modelId="{1FCABAE2-059F-49C6-8E91-F689669C99D3}" type="presOf" srcId="{024E93C0-D3E8-4036-98A2-AC60273A4854}" destId="{1109DC72-31F3-4B60-9811-39F7E1EF5E65}" srcOrd="0" destOrd="0" presId="urn:microsoft.com/office/officeart/2005/8/layout/vList2"/>
    <dgm:cxn modelId="{092E0FEA-AAC4-40E3-9AF8-B9E09AD4217A}" srcId="{024E93C0-D3E8-4036-98A2-AC60273A4854}" destId="{588E0C04-F1D7-4EFB-BD48-5A0526B97E24}" srcOrd="0" destOrd="0" parTransId="{BFC2B753-A0EE-4FB6-98F3-AC7255F0D37C}" sibTransId="{4D1DA825-8CDB-452F-9439-96EA1B4E23A1}"/>
    <dgm:cxn modelId="{B24F8FEC-FC71-4756-8873-C07EFF461B5B}" srcId="{AE8F003F-D88B-4094-9A47-CDED8F1D70CE}" destId="{024E93C0-D3E8-4036-98A2-AC60273A4854}" srcOrd="0" destOrd="0" parTransId="{CC2A4E18-7B16-4949-B4FE-FB53757FF44B}" sibTransId="{69248974-3EC2-4825-ADC6-9E21B7987D35}"/>
    <dgm:cxn modelId="{C9CCB8ED-1745-41C7-A86E-499B6CB16DD5}" srcId="{024E93C0-D3E8-4036-98A2-AC60273A4854}" destId="{7A522017-627B-4EF4-923A-5E03B910449E}" srcOrd="1" destOrd="0" parTransId="{0ED26795-53D1-42A9-BBC5-01F2552DC256}" sibTransId="{34068038-E733-468D-8C77-1D7069506172}"/>
    <dgm:cxn modelId="{2F9E34FB-2630-435E-8953-AB02BF81A0DC}" type="presOf" srcId="{AE8F003F-D88B-4094-9A47-CDED8F1D70CE}" destId="{5B5113F7-91A2-482C-9867-A951AA3827D9}" srcOrd="0" destOrd="0" presId="urn:microsoft.com/office/officeart/2005/8/layout/vList2"/>
    <dgm:cxn modelId="{930B90FC-6B83-49D3-970D-F42BF290512E}" srcId="{F517F8F9-B503-44C1-B9A6-87B84F5CE312}" destId="{D635EC70-6C6C-4BB6-B0B6-934FEF95C5F8}" srcOrd="0" destOrd="0" parTransId="{52947D02-B0F2-4397-88AB-0A4403113EBD}" sibTransId="{E71265BE-6E0F-4842-9448-11503AEFDE8D}"/>
    <dgm:cxn modelId="{2DDAACFF-4C11-4FB7-A15B-ACE970C6C3FE}" srcId="{F517F8F9-B503-44C1-B9A6-87B84F5CE312}" destId="{71F65B28-9DAA-4B99-85A1-27B44E301A39}" srcOrd="1" destOrd="0" parTransId="{E464CB62-5DEE-44EC-95C1-64C7DA325F5B}" sibTransId="{6DD5486F-4301-4B29-87F0-6E1F2D05BC1E}"/>
    <dgm:cxn modelId="{8BB4BFD8-D7F3-47CB-827B-87D4C286A455}" type="presParOf" srcId="{5B5113F7-91A2-482C-9867-A951AA3827D9}" destId="{1109DC72-31F3-4B60-9811-39F7E1EF5E65}" srcOrd="0" destOrd="0" presId="urn:microsoft.com/office/officeart/2005/8/layout/vList2"/>
    <dgm:cxn modelId="{92CBF056-1477-48A8-9D7B-D437C6F3D19D}" type="presParOf" srcId="{5B5113F7-91A2-482C-9867-A951AA3827D9}" destId="{B87C8EF3-1E2F-441C-A204-1961548972CC}" srcOrd="1" destOrd="0" presId="urn:microsoft.com/office/officeart/2005/8/layout/vList2"/>
    <dgm:cxn modelId="{ACFDCBCA-696D-4604-B3CD-7E4EED21AD3C}" type="presParOf" srcId="{5B5113F7-91A2-482C-9867-A951AA3827D9}" destId="{7F4E1ACD-1F7D-44CA-92B9-7B2F22A4344E}" srcOrd="2" destOrd="0" presId="urn:microsoft.com/office/officeart/2005/8/layout/vList2"/>
    <dgm:cxn modelId="{1E26D4D2-BF36-4997-A4D8-B8C3E1431849}" type="presParOf" srcId="{5B5113F7-91A2-482C-9867-A951AA3827D9}" destId="{1DACA65D-5120-47A7-9F2A-13AFF4AB978C}" srcOrd="3"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E1E8E27-08C1-4ECA-BE6A-B154B8E55ABD}" type="doc">
      <dgm:prSet loTypeId="urn:microsoft.com/office/officeart/2005/8/layout/vList3" loCatId="list" qsTypeId="urn:microsoft.com/office/officeart/2005/8/quickstyle/simple1" qsCatId="simple" csTypeId="urn:microsoft.com/office/officeart/2005/8/colors/accent1_2" csCatId="accent1" phldr="1"/>
      <dgm:spPr/>
      <dgm:t>
        <a:bodyPr/>
        <a:lstStyle/>
        <a:p>
          <a:endParaRPr lang="en-IN"/>
        </a:p>
      </dgm:t>
    </dgm:pt>
    <dgm:pt modelId="{26DDFE73-62FB-4A02-8EF7-1E5F4AEE1A3D}">
      <dgm:prSet/>
      <dgm:spPr/>
      <dgm:t>
        <a:bodyPr/>
        <a:lstStyle/>
        <a:p>
          <a:r>
            <a:rPr lang="en-IN"/>
            <a:t>Painful</a:t>
          </a:r>
        </a:p>
      </dgm:t>
    </dgm:pt>
    <dgm:pt modelId="{48ABBCDF-72A0-473E-8741-7F934F49666C}" type="parTrans" cxnId="{D4FD2040-F6B7-4547-A95F-D090D655A0CF}">
      <dgm:prSet/>
      <dgm:spPr/>
      <dgm:t>
        <a:bodyPr/>
        <a:lstStyle/>
        <a:p>
          <a:endParaRPr lang="en-IN"/>
        </a:p>
      </dgm:t>
    </dgm:pt>
    <dgm:pt modelId="{BA8A217B-EB5E-4308-9147-F5423F27BB79}" type="sibTrans" cxnId="{D4FD2040-F6B7-4547-A95F-D090D655A0CF}">
      <dgm:prSet/>
      <dgm:spPr/>
      <dgm:t>
        <a:bodyPr/>
        <a:lstStyle/>
        <a:p>
          <a:endParaRPr lang="en-IN"/>
        </a:p>
      </dgm:t>
    </dgm:pt>
    <dgm:pt modelId="{188ACB23-D612-4225-9EC9-F159244869A3}">
      <dgm:prSet/>
      <dgm:spPr/>
      <dgm:t>
        <a:bodyPr/>
        <a:lstStyle/>
        <a:p>
          <a:r>
            <a:rPr lang="en-IN" dirty="0"/>
            <a:t>Monotonous</a:t>
          </a:r>
        </a:p>
      </dgm:t>
    </dgm:pt>
    <dgm:pt modelId="{C7ACE85F-45DF-4503-B018-E5CA12444F36}" type="parTrans" cxnId="{CA583FC0-4719-4913-B91A-1E4711CD473A}">
      <dgm:prSet/>
      <dgm:spPr/>
      <dgm:t>
        <a:bodyPr/>
        <a:lstStyle/>
        <a:p>
          <a:endParaRPr lang="en-IN"/>
        </a:p>
      </dgm:t>
    </dgm:pt>
    <dgm:pt modelId="{A95F903F-3771-461C-89C9-233499A89192}" type="sibTrans" cxnId="{CA583FC0-4719-4913-B91A-1E4711CD473A}">
      <dgm:prSet/>
      <dgm:spPr/>
      <dgm:t>
        <a:bodyPr/>
        <a:lstStyle/>
        <a:p>
          <a:endParaRPr lang="en-IN"/>
        </a:p>
      </dgm:t>
    </dgm:pt>
    <dgm:pt modelId="{3F011C88-60E3-496D-85FD-524034296816}">
      <dgm:prSet/>
      <dgm:spPr/>
      <dgm:t>
        <a:bodyPr/>
        <a:lstStyle/>
        <a:p>
          <a:r>
            <a:rPr lang="en-IN"/>
            <a:t>Difficult</a:t>
          </a:r>
        </a:p>
      </dgm:t>
    </dgm:pt>
    <dgm:pt modelId="{35FFBBA9-CA95-4A30-99B9-933920B3DA4B}" type="parTrans" cxnId="{508754A4-A796-4E91-85EC-AD03CC18FC68}">
      <dgm:prSet/>
      <dgm:spPr/>
      <dgm:t>
        <a:bodyPr/>
        <a:lstStyle/>
        <a:p>
          <a:endParaRPr lang="en-IN"/>
        </a:p>
      </dgm:t>
    </dgm:pt>
    <dgm:pt modelId="{6058759F-E18B-4AAB-AE0B-42EA624DDC40}" type="sibTrans" cxnId="{508754A4-A796-4E91-85EC-AD03CC18FC68}">
      <dgm:prSet/>
      <dgm:spPr/>
      <dgm:t>
        <a:bodyPr/>
        <a:lstStyle/>
        <a:p>
          <a:endParaRPr lang="en-IN"/>
        </a:p>
      </dgm:t>
    </dgm:pt>
    <dgm:pt modelId="{D67C5D3E-1156-4D1D-8BB1-2ACDDD55AADF}">
      <dgm:prSet/>
      <dgm:spPr/>
      <dgm:t>
        <a:bodyPr/>
        <a:lstStyle/>
        <a:p>
          <a:r>
            <a:rPr lang="en-IN"/>
            <a:t>Time-consuming</a:t>
          </a:r>
        </a:p>
      </dgm:t>
    </dgm:pt>
    <dgm:pt modelId="{A499EA2B-177D-454E-9195-3D69BE07685D}" type="parTrans" cxnId="{89D3A932-1858-4B39-8B2B-FDA1F79C0802}">
      <dgm:prSet/>
      <dgm:spPr/>
      <dgm:t>
        <a:bodyPr/>
        <a:lstStyle/>
        <a:p>
          <a:endParaRPr lang="en-IN"/>
        </a:p>
      </dgm:t>
    </dgm:pt>
    <dgm:pt modelId="{D0A5C8C5-53F7-4D4B-A563-73C61F5AAF45}" type="sibTrans" cxnId="{89D3A932-1858-4B39-8B2B-FDA1F79C0802}">
      <dgm:prSet/>
      <dgm:spPr/>
      <dgm:t>
        <a:bodyPr/>
        <a:lstStyle/>
        <a:p>
          <a:endParaRPr lang="en-IN"/>
        </a:p>
      </dgm:t>
    </dgm:pt>
    <dgm:pt modelId="{2C0635F6-8078-4D89-9914-9D779B65B805}">
      <dgm:prSet/>
      <dgm:spPr/>
      <dgm:t>
        <a:bodyPr/>
        <a:lstStyle/>
        <a:p>
          <a:r>
            <a:rPr lang="en-IN"/>
            <a:t>FEEDBACK IS CRITICAL</a:t>
          </a:r>
        </a:p>
      </dgm:t>
    </dgm:pt>
    <dgm:pt modelId="{F1E441AC-1E74-4BAA-8B56-F5E7E9582006}" type="parTrans" cxnId="{806D3E35-3084-443A-A503-2269B4FCC17D}">
      <dgm:prSet/>
      <dgm:spPr/>
      <dgm:t>
        <a:bodyPr/>
        <a:lstStyle/>
        <a:p>
          <a:endParaRPr lang="en-IN"/>
        </a:p>
      </dgm:t>
    </dgm:pt>
    <dgm:pt modelId="{486DE6DE-8BA6-4278-AF58-B392F33FE652}" type="sibTrans" cxnId="{806D3E35-3084-443A-A503-2269B4FCC17D}">
      <dgm:prSet/>
      <dgm:spPr/>
      <dgm:t>
        <a:bodyPr/>
        <a:lstStyle/>
        <a:p>
          <a:endParaRPr lang="en-IN"/>
        </a:p>
      </dgm:t>
    </dgm:pt>
    <dgm:pt modelId="{19A8978C-33E9-4FB7-8141-32C8E8064789}" type="pres">
      <dgm:prSet presAssocID="{1E1E8E27-08C1-4ECA-BE6A-B154B8E55ABD}" presName="linearFlow" presStyleCnt="0">
        <dgm:presLayoutVars>
          <dgm:dir/>
          <dgm:resizeHandles val="exact"/>
        </dgm:presLayoutVars>
      </dgm:prSet>
      <dgm:spPr/>
    </dgm:pt>
    <dgm:pt modelId="{32E26122-FFF6-4B7E-B91F-8BF81D859F56}" type="pres">
      <dgm:prSet presAssocID="{26DDFE73-62FB-4A02-8EF7-1E5F4AEE1A3D}" presName="composite" presStyleCnt="0"/>
      <dgm:spPr/>
    </dgm:pt>
    <dgm:pt modelId="{12DF3870-81BF-4723-93FD-9F3342C5E6CF}" type="pres">
      <dgm:prSet presAssocID="{26DDFE73-62FB-4A02-8EF7-1E5F4AEE1A3D}" presName="imgShp" presStyleLbl="fgImgPlace1" presStyleIdx="0" presStyleCnt="5"/>
      <dgm:spPr/>
    </dgm:pt>
    <dgm:pt modelId="{93AB73CE-864E-4343-9016-A0D605C1E393}" type="pres">
      <dgm:prSet presAssocID="{26DDFE73-62FB-4A02-8EF7-1E5F4AEE1A3D}" presName="txShp" presStyleLbl="node1" presStyleIdx="0" presStyleCnt="5">
        <dgm:presLayoutVars>
          <dgm:bulletEnabled val="1"/>
        </dgm:presLayoutVars>
      </dgm:prSet>
      <dgm:spPr/>
    </dgm:pt>
    <dgm:pt modelId="{B4B616D5-DC3D-46EF-BAD6-5114BBBFFCB5}" type="pres">
      <dgm:prSet presAssocID="{BA8A217B-EB5E-4308-9147-F5423F27BB79}" presName="spacing" presStyleCnt="0"/>
      <dgm:spPr/>
    </dgm:pt>
    <dgm:pt modelId="{64346657-C088-4704-AD46-4B67C09767DB}" type="pres">
      <dgm:prSet presAssocID="{188ACB23-D612-4225-9EC9-F159244869A3}" presName="composite" presStyleCnt="0"/>
      <dgm:spPr/>
    </dgm:pt>
    <dgm:pt modelId="{F92D194E-90C2-4A3B-83F4-204CFBAF8C16}" type="pres">
      <dgm:prSet presAssocID="{188ACB23-D612-4225-9EC9-F159244869A3}" presName="imgShp" presStyleLbl="fgImgPlace1" presStyleIdx="1" presStyleCnt="5"/>
      <dgm:spPr/>
    </dgm:pt>
    <dgm:pt modelId="{66F12EDC-3B32-45E6-907D-AE574A443C08}" type="pres">
      <dgm:prSet presAssocID="{188ACB23-D612-4225-9EC9-F159244869A3}" presName="txShp" presStyleLbl="node1" presStyleIdx="1" presStyleCnt="5">
        <dgm:presLayoutVars>
          <dgm:bulletEnabled val="1"/>
        </dgm:presLayoutVars>
      </dgm:prSet>
      <dgm:spPr/>
    </dgm:pt>
    <dgm:pt modelId="{5D11E9A9-9F8D-4F87-9596-25F4BEED904B}" type="pres">
      <dgm:prSet presAssocID="{A95F903F-3771-461C-89C9-233499A89192}" presName="spacing" presStyleCnt="0"/>
      <dgm:spPr/>
    </dgm:pt>
    <dgm:pt modelId="{E4508F79-D584-47A5-A2CB-F0BF7CB67DFA}" type="pres">
      <dgm:prSet presAssocID="{3F011C88-60E3-496D-85FD-524034296816}" presName="composite" presStyleCnt="0"/>
      <dgm:spPr/>
    </dgm:pt>
    <dgm:pt modelId="{C65AA752-2488-4508-8F30-ED8927B9284F}" type="pres">
      <dgm:prSet presAssocID="{3F011C88-60E3-496D-85FD-524034296816}" presName="imgShp" presStyleLbl="fgImgPlace1" presStyleIdx="2" presStyleCnt="5"/>
      <dgm:spPr/>
    </dgm:pt>
    <dgm:pt modelId="{39D43BA0-A930-4ED8-9FAA-081967B8C11D}" type="pres">
      <dgm:prSet presAssocID="{3F011C88-60E3-496D-85FD-524034296816}" presName="txShp" presStyleLbl="node1" presStyleIdx="2" presStyleCnt="5">
        <dgm:presLayoutVars>
          <dgm:bulletEnabled val="1"/>
        </dgm:presLayoutVars>
      </dgm:prSet>
      <dgm:spPr/>
    </dgm:pt>
    <dgm:pt modelId="{9A0DAD3D-8F49-4768-90A3-ED07F82481E7}" type="pres">
      <dgm:prSet presAssocID="{6058759F-E18B-4AAB-AE0B-42EA624DDC40}" presName="spacing" presStyleCnt="0"/>
      <dgm:spPr/>
    </dgm:pt>
    <dgm:pt modelId="{053074B1-AC73-4467-A245-26EBCAD38EDE}" type="pres">
      <dgm:prSet presAssocID="{D67C5D3E-1156-4D1D-8BB1-2ACDDD55AADF}" presName="composite" presStyleCnt="0"/>
      <dgm:spPr/>
    </dgm:pt>
    <dgm:pt modelId="{C77F70DE-872C-4DD4-A7F0-8E0762CE655F}" type="pres">
      <dgm:prSet presAssocID="{D67C5D3E-1156-4D1D-8BB1-2ACDDD55AADF}" presName="imgShp" presStyleLbl="fgImgPlace1" presStyleIdx="3" presStyleCnt="5"/>
      <dgm:spPr/>
    </dgm:pt>
    <dgm:pt modelId="{CAE2AA51-048F-4AD8-B1BA-EA58ED022C46}" type="pres">
      <dgm:prSet presAssocID="{D67C5D3E-1156-4D1D-8BB1-2ACDDD55AADF}" presName="txShp" presStyleLbl="node1" presStyleIdx="3" presStyleCnt="5">
        <dgm:presLayoutVars>
          <dgm:bulletEnabled val="1"/>
        </dgm:presLayoutVars>
      </dgm:prSet>
      <dgm:spPr/>
    </dgm:pt>
    <dgm:pt modelId="{7A55DB7F-3318-43BB-9CB3-1AF370718498}" type="pres">
      <dgm:prSet presAssocID="{D0A5C8C5-53F7-4D4B-A563-73C61F5AAF45}" presName="spacing" presStyleCnt="0"/>
      <dgm:spPr/>
    </dgm:pt>
    <dgm:pt modelId="{DE4AAF02-80F8-4222-84D6-7EC6A634C1CA}" type="pres">
      <dgm:prSet presAssocID="{2C0635F6-8078-4D89-9914-9D779B65B805}" presName="composite" presStyleCnt="0"/>
      <dgm:spPr/>
    </dgm:pt>
    <dgm:pt modelId="{C6C65FC7-7225-44FB-BF72-B636002FD2DA}" type="pres">
      <dgm:prSet presAssocID="{2C0635F6-8078-4D89-9914-9D779B65B805}" presName="imgShp" presStyleLbl="fgImgPlace1" presStyleIdx="4" presStyleCnt="5"/>
      <dgm:spPr/>
    </dgm:pt>
    <dgm:pt modelId="{C192D172-E719-4BFE-B4A0-FE2CC38741FA}" type="pres">
      <dgm:prSet presAssocID="{2C0635F6-8078-4D89-9914-9D779B65B805}" presName="txShp" presStyleLbl="node1" presStyleIdx="4" presStyleCnt="5">
        <dgm:presLayoutVars>
          <dgm:bulletEnabled val="1"/>
        </dgm:presLayoutVars>
      </dgm:prSet>
      <dgm:spPr/>
    </dgm:pt>
  </dgm:ptLst>
  <dgm:cxnLst>
    <dgm:cxn modelId="{89D3A932-1858-4B39-8B2B-FDA1F79C0802}" srcId="{1E1E8E27-08C1-4ECA-BE6A-B154B8E55ABD}" destId="{D67C5D3E-1156-4D1D-8BB1-2ACDDD55AADF}" srcOrd="3" destOrd="0" parTransId="{A499EA2B-177D-454E-9195-3D69BE07685D}" sibTransId="{D0A5C8C5-53F7-4D4B-A563-73C61F5AAF45}"/>
    <dgm:cxn modelId="{806D3E35-3084-443A-A503-2269B4FCC17D}" srcId="{1E1E8E27-08C1-4ECA-BE6A-B154B8E55ABD}" destId="{2C0635F6-8078-4D89-9914-9D779B65B805}" srcOrd="4" destOrd="0" parTransId="{F1E441AC-1E74-4BAA-8B56-F5E7E9582006}" sibTransId="{486DE6DE-8BA6-4278-AF58-B392F33FE652}"/>
    <dgm:cxn modelId="{D4FD2040-F6B7-4547-A95F-D090D655A0CF}" srcId="{1E1E8E27-08C1-4ECA-BE6A-B154B8E55ABD}" destId="{26DDFE73-62FB-4A02-8EF7-1E5F4AEE1A3D}" srcOrd="0" destOrd="0" parTransId="{48ABBCDF-72A0-473E-8741-7F934F49666C}" sibTransId="{BA8A217B-EB5E-4308-9147-F5423F27BB79}"/>
    <dgm:cxn modelId="{59778797-E98A-49E7-8B73-8EDA6BB38C54}" type="presOf" srcId="{26DDFE73-62FB-4A02-8EF7-1E5F4AEE1A3D}" destId="{93AB73CE-864E-4343-9016-A0D605C1E393}" srcOrd="0" destOrd="0" presId="urn:microsoft.com/office/officeart/2005/8/layout/vList3"/>
    <dgm:cxn modelId="{BA5CB99B-912A-494A-AEA1-7362E44A3E02}" type="presOf" srcId="{1E1E8E27-08C1-4ECA-BE6A-B154B8E55ABD}" destId="{19A8978C-33E9-4FB7-8141-32C8E8064789}" srcOrd="0" destOrd="0" presId="urn:microsoft.com/office/officeart/2005/8/layout/vList3"/>
    <dgm:cxn modelId="{24ADD3A1-BE08-43B1-9675-7F6074E36A86}" type="presOf" srcId="{D67C5D3E-1156-4D1D-8BB1-2ACDDD55AADF}" destId="{CAE2AA51-048F-4AD8-B1BA-EA58ED022C46}" srcOrd="0" destOrd="0" presId="urn:microsoft.com/office/officeart/2005/8/layout/vList3"/>
    <dgm:cxn modelId="{508754A4-A796-4E91-85EC-AD03CC18FC68}" srcId="{1E1E8E27-08C1-4ECA-BE6A-B154B8E55ABD}" destId="{3F011C88-60E3-496D-85FD-524034296816}" srcOrd="2" destOrd="0" parTransId="{35FFBBA9-CA95-4A30-99B9-933920B3DA4B}" sibTransId="{6058759F-E18B-4AAB-AE0B-42EA624DDC40}"/>
    <dgm:cxn modelId="{CA583FC0-4719-4913-B91A-1E4711CD473A}" srcId="{1E1E8E27-08C1-4ECA-BE6A-B154B8E55ABD}" destId="{188ACB23-D612-4225-9EC9-F159244869A3}" srcOrd="1" destOrd="0" parTransId="{C7ACE85F-45DF-4503-B018-E5CA12444F36}" sibTransId="{A95F903F-3771-461C-89C9-233499A89192}"/>
    <dgm:cxn modelId="{88109DC1-A232-45C4-A7B3-20C2CD03FCC8}" type="presOf" srcId="{2C0635F6-8078-4D89-9914-9D779B65B805}" destId="{C192D172-E719-4BFE-B4A0-FE2CC38741FA}" srcOrd="0" destOrd="0" presId="urn:microsoft.com/office/officeart/2005/8/layout/vList3"/>
    <dgm:cxn modelId="{C2DE3CC3-99A9-42BC-B8AA-B2D951D38C67}" type="presOf" srcId="{3F011C88-60E3-496D-85FD-524034296816}" destId="{39D43BA0-A930-4ED8-9FAA-081967B8C11D}" srcOrd="0" destOrd="0" presId="urn:microsoft.com/office/officeart/2005/8/layout/vList3"/>
    <dgm:cxn modelId="{369408EC-3688-4E68-8D3C-9EF0FE36BBA6}" type="presOf" srcId="{188ACB23-D612-4225-9EC9-F159244869A3}" destId="{66F12EDC-3B32-45E6-907D-AE574A443C08}" srcOrd="0" destOrd="0" presId="urn:microsoft.com/office/officeart/2005/8/layout/vList3"/>
    <dgm:cxn modelId="{56915882-CCC6-4B13-8345-1EB89A39BCC7}" type="presParOf" srcId="{19A8978C-33E9-4FB7-8141-32C8E8064789}" destId="{32E26122-FFF6-4B7E-B91F-8BF81D859F56}" srcOrd="0" destOrd="0" presId="urn:microsoft.com/office/officeart/2005/8/layout/vList3"/>
    <dgm:cxn modelId="{B044E81A-35E9-44F7-A57F-4D0EAF6D362F}" type="presParOf" srcId="{32E26122-FFF6-4B7E-B91F-8BF81D859F56}" destId="{12DF3870-81BF-4723-93FD-9F3342C5E6CF}" srcOrd="0" destOrd="0" presId="urn:microsoft.com/office/officeart/2005/8/layout/vList3"/>
    <dgm:cxn modelId="{AC3FAB7C-AE17-4AA0-94BD-345253F0A4B4}" type="presParOf" srcId="{32E26122-FFF6-4B7E-B91F-8BF81D859F56}" destId="{93AB73CE-864E-4343-9016-A0D605C1E393}" srcOrd="1" destOrd="0" presId="urn:microsoft.com/office/officeart/2005/8/layout/vList3"/>
    <dgm:cxn modelId="{69E25C8F-2183-4646-B4BC-9FE21EAD54E7}" type="presParOf" srcId="{19A8978C-33E9-4FB7-8141-32C8E8064789}" destId="{B4B616D5-DC3D-46EF-BAD6-5114BBBFFCB5}" srcOrd="1" destOrd="0" presId="urn:microsoft.com/office/officeart/2005/8/layout/vList3"/>
    <dgm:cxn modelId="{962FBFFD-5D22-461D-A0CC-85AA818C2040}" type="presParOf" srcId="{19A8978C-33E9-4FB7-8141-32C8E8064789}" destId="{64346657-C088-4704-AD46-4B67C09767DB}" srcOrd="2" destOrd="0" presId="urn:microsoft.com/office/officeart/2005/8/layout/vList3"/>
    <dgm:cxn modelId="{751C5EEC-35C5-4F85-A29D-FEB581910D49}" type="presParOf" srcId="{64346657-C088-4704-AD46-4B67C09767DB}" destId="{F92D194E-90C2-4A3B-83F4-204CFBAF8C16}" srcOrd="0" destOrd="0" presId="urn:microsoft.com/office/officeart/2005/8/layout/vList3"/>
    <dgm:cxn modelId="{C14791D0-2698-4AF3-9A4D-1C15082F9336}" type="presParOf" srcId="{64346657-C088-4704-AD46-4B67C09767DB}" destId="{66F12EDC-3B32-45E6-907D-AE574A443C08}" srcOrd="1" destOrd="0" presId="urn:microsoft.com/office/officeart/2005/8/layout/vList3"/>
    <dgm:cxn modelId="{525AB50A-C800-4BFB-A4F4-F568EC909AAC}" type="presParOf" srcId="{19A8978C-33E9-4FB7-8141-32C8E8064789}" destId="{5D11E9A9-9F8D-4F87-9596-25F4BEED904B}" srcOrd="3" destOrd="0" presId="urn:microsoft.com/office/officeart/2005/8/layout/vList3"/>
    <dgm:cxn modelId="{9999BFAE-9CFF-4A86-933E-0E894E3F0DDC}" type="presParOf" srcId="{19A8978C-33E9-4FB7-8141-32C8E8064789}" destId="{E4508F79-D584-47A5-A2CB-F0BF7CB67DFA}" srcOrd="4" destOrd="0" presId="urn:microsoft.com/office/officeart/2005/8/layout/vList3"/>
    <dgm:cxn modelId="{D3245FB3-4642-4103-B3AE-53201218AED8}" type="presParOf" srcId="{E4508F79-D584-47A5-A2CB-F0BF7CB67DFA}" destId="{C65AA752-2488-4508-8F30-ED8927B9284F}" srcOrd="0" destOrd="0" presId="urn:microsoft.com/office/officeart/2005/8/layout/vList3"/>
    <dgm:cxn modelId="{B444DDA7-9A34-495A-BD12-39CA63F9952F}" type="presParOf" srcId="{E4508F79-D584-47A5-A2CB-F0BF7CB67DFA}" destId="{39D43BA0-A930-4ED8-9FAA-081967B8C11D}" srcOrd="1" destOrd="0" presId="urn:microsoft.com/office/officeart/2005/8/layout/vList3"/>
    <dgm:cxn modelId="{C0052F5C-9FCE-49CB-9D43-648B8827EBBF}" type="presParOf" srcId="{19A8978C-33E9-4FB7-8141-32C8E8064789}" destId="{9A0DAD3D-8F49-4768-90A3-ED07F82481E7}" srcOrd="5" destOrd="0" presId="urn:microsoft.com/office/officeart/2005/8/layout/vList3"/>
    <dgm:cxn modelId="{DA5FBD62-BD3E-40EB-8E97-239639192ADD}" type="presParOf" srcId="{19A8978C-33E9-4FB7-8141-32C8E8064789}" destId="{053074B1-AC73-4467-A245-26EBCAD38EDE}" srcOrd="6" destOrd="0" presId="urn:microsoft.com/office/officeart/2005/8/layout/vList3"/>
    <dgm:cxn modelId="{F941B8BE-BB14-4B8D-B9DF-FBD8AD49A9A3}" type="presParOf" srcId="{053074B1-AC73-4467-A245-26EBCAD38EDE}" destId="{C77F70DE-872C-4DD4-A7F0-8E0762CE655F}" srcOrd="0" destOrd="0" presId="urn:microsoft.com/office/officeart/2005/8/layout/vList3"/>
    <dgm:cxn modelId="{B9EE0F1B-0675-476E-82A7-54D3739146F7}" type="presParOf" srcId="{053074B1-AC73-4467-A245-26EBCAD38EDE}" destId="{CAE2AA51-048F-4AD8-B1BA-EA58ED022C46}" srcOrd="1" destOrd="0" presId="urn:microsoft.com/office/officeart/2005/8/layout/vList3"/>
    <dgm:cxn modelId="{258117BC-35FF-496B-A7AA-85A2EA6CCC13}" type="presParOf" srcId="{19A8978C-33E9-4FB7-8141-32C8E8064789}" destId="{7A55DB7F-3318-43BB-9CB3-1AF370718498}" srcOrd="7" destOrd="0" presId="urn:microsoft.com/office/officeart/2005/8/layout/vList3"/>
    <dgm:cxn modelId="{F98B98A9-2608-44DB-AFA4-3961659ED376}" type="presParOf" srcId="{19A8978C-33E9-4FB7-8141-32C8E8064789}" destId="{DE4AAF02-80F8-4222-84D6-7EC6A634C1CA}" srcOrd="8" destOrd="0" presId="urn:microsoft.com/office/officeart/2005/8/layout/vList3"/>
    <dgm:cxn modelId="{4C2FE5DE-C789-438E-B477-86E4D63B2A93}" type="presParOf" srcId="{DE4AAF02-80F8-4222-84D6-7EC6A634C1CA}" destId="{C6C65FC7-7225-44FB-BF72-B636002FD2DA}" srcOrd="0" destOrd="0" presId="urn:microsoft.com/office/officeart/2005/8/layout/vList3"/>
    <dgm:cxn modelId="{342B144E-A632-4D4D-A9FD-441A41C6AEC7}" type="presParOf" srcId="{DE4AAF02-80F8-4222-84D6-7EC6A634C1CA}" destId="{C192D172-E719-4BFE-B4A0-FE2CC38741FA}" srcOrd="1" destOrd="0" presId="urn:microsoft.com/office/officeart/2005/8/layout/vList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D7A10A3-0267-4373-8B18-82ACBFD1A135}" type="doc">
      <dgm:prSet loTypeId="urn:microsoft.com/office/officeart/2005/8/layout/target3" loCatId="relationship" qsTypeId="urn:microsoft.com/office/officeart/2005/8/quickstyle/simple1" qsCatId="simple" csTypeId="urn:microsoft.com/office/officeart/2005/8/colors/accent1_2" csCatId="accent1" phldr="1"/>
      <dgm:spPr/>
      <dgm:t>
        <a:bodyPr/>
        <a:lstStyle/>
        <a:p>
          <a:endParaRPr lang="en-IN"/>
        </a:p>
      </dgm:t>
    </dgm:pt>
    <dgm:pt modelId="{9FDFBD39-FF35-471C-9ADC-E03D340AD207}">
      <dgm:prSet/>
      <dgm:spPr/>
      <dgm:t>
        <a:bodyPr/>
        <a:lstStyle/>
        <a:p>
          <a:r>
            <a:rPr lang="en-IN"/>
            <a:t>Movements share structural characteristics with musical signals </a:t>
          </a:r>
          <a:r>
            <a:rPr lang="en-IN" i="1"/>
            <a:t>(Thaut et al., 2016) </a:t>
          </a:r>
          <a:r>
            <a:rPr lang="en-IN"/>
            <a:t>:</a:t>
          </a:r>
        </a:p>
      </dgm:t>
    </dgm:pt>
    <dgm:pt modelId="{A5BACE73-BCE8-4E06-B313-4759D402E7A3}" type="parTrans" cxnId="{3BA7CCD9-3432-44BF-820D-3D76E39531D7}">
      <dgm:prSet/>
      <dgm:spPr/>
      <dgm:t>
        <a:bodyPr/>
        <a:lstStyle/>
        <a:p>
          <a:endParaRPr lang="en-IN"/>
        </a:p>
      </dgm:t>
    </dgm:pt>
    <dgm:pt modelId="{D7BE0CE8-E8CD-46F3-979F-7C6B38270317}" type="sibTrans" cxnId="{3BA7CCD9-3432-44BF-820D-3D76E39531D7}">
      <dgm:prSet/>
      <dgm:spPr/>
      <dgm:t>
        <a:bodyPr/>
        <a:lstStyle/>
        <a:p>
          <a:endParaRPr lang="en-IN"/>
        </a:p>
      </dgm:t>
    </dgm:pt>
    <dgm:pt modelId="{2A04E8AB-0894-40DC-9723-1874044D83F6}">
      <dgm:prSet/>
      <dgm:spPr/>
      <dgm:t>
        <a:bodyPr/>
        <a:lstStyle/>
        <a:p>
          <a:r>
            <a:rPr lang="en-IN"/>
            <a:t>Periodicity </a:t>
          </a:r>
          <a:r>
            <a:rPr lang="en-IN" i="1"/>
            <a:t>(Meter </a:t>
          </a:r>
          <a:r>
            <a:rPr lang="en-IN"/>
            <a:t>in music</a:t>
          </a:r>
          <a:r>
            <a:rPr lang="en-IN" i="1"/>
            <a:t>)</a:t>
          </a:r>
          <a:endParaRPr lang="en-IN"/>
        </a:p>
      </dgm:t>
    </dgm:pt>
    <dgm:pt modelId="{893BA4C7-1236-4A05-973F-C6CC2AB743D4}" type="parTrans" cxnId="{1AA6E7B7-7653-45A6-82B0-E46C873163EA}">
      <dgm:prSet/>
      <dgm:spPr/>
      <dgm:t>
        <a:bodyPr/>
        <a:lstStyle/>
        <a:p>
          <a:endParaRPr lang="en-IN"/>
        </a:p>
      </dgm:t>
    </dgm:pt>
    <dgm:pt modelId="{84432212-0481-4B4B-9F5A-0DAD08FAE92B}" type="sibTrans" cxnId="{1AA6E7B7-7653-45A6-82B0-E46C873163EA}">
      <dgm:prSet/>
      <dgm:spPr/>
      <dgm:t>
        <a:bodyPr/>
        <a:lstStyle/>
        <a:p>
          <a:endParaRPr lang="en-IN"/>
        </a:p>
      </dgm:t>
    </dgm:pt>
    <dgm:pt modelId="{F1C501A2-0DC4-4594-BCA3-2FEDEE7CCD53}">
      <dgm:prSet/>
      <dgm:spPr/>
      <dgm:t>
        <a:bodyPr/>
        <a:lstStyle/>
        <a:p>
          <a:r>
            <a:rPr lang="en-IN"/>
            <a:t>Temporal Organization </a:t>
          </a:r>
          <a:r>
            <a:rPr lang="en-IN" i="1"/>
            <a:t>(Rhythm)</a:t>
          </a:r>
          <a:endParaRPr lang="en-IN"/>
        </a:p>
      </dgm:t>
    </dgm:pt>
    <dgm:pt modelId="{3F5ACE63-CBB4-4FA0-A31A-F647886242B2}" type="parTrans" cxnId="{C27AE6BF-C2E7-4A42-9E13-6F7EA61196E8}">
      <dgm:prSet/>
      <dgm:spPr/>
      <dgm:t>
        <a:bodyPr/>
        <a:lstStyle/>
        <a:p>
          <a:endParaRPr lang="en-IN"/>
        </a:p>
      </dgm:t>
    </dgm:pt>
    <dgm:pt modelId="{697FFA01-CBBE-460F-B40C-91708FF5A6B3}" type="sibTrans" cxnId="{C27AE6BF-C2E7-4A42-9E13-6F7EA61196E8}">
      <dgm:prSet/>
      <dgm:spPr/>
      <dgm:t>
        <a:bodyPr/>
        <a:lstStyle/>
        <a:p>
          <a:endParaRPr lang="en-IN"/>
        </a:p>
      </dgm:t>
    </dgm:pt>
    <dgm:pt modelId="{AF5523FD-0FFC-4710-AF49-F89619158EE7}">
      <dgm:prSet/>
      <dgm:spPr/>
      <dgm:t>
        <a:bodyPr/>
        <a:lstStyle/>
        <a:p>
          <a:r>
            <a:rPr lang="en-IN" dirty="0"/>
            <a:t>Repetitive Contours </a:t>
          </a:r>
          <a:r>
            <a:rPr lang="en-IN" i="1" dirty="0"/>
            <a:t>(Melody/Harmony Contours)</a:t>
          </a:r>
          <a:endParaRPr lang="en-IN" dirty="0"/>
        </a:p>
      </dgm:t>
    </dgm:pt>
    <dgm:pt modelId="{14794548-CFF4-4E53-B46E-9C57F8608F0C}" type="parTrans" cxnId="{413B9B32-EAAD-4C05-BDB6-D028FDA8BF1A}">
      <dgm:prSet/>
      <dgm:spPr/>
      <dgm:t>
        <a:bodyPr/>
        <a:lstStyle/>
        <a:p>
          <a:endParaRPr lang="en-IN"/>
        </a:p>
      </dgm:t>
    </dgm:pt>
    <dgm:pt modelId="{08CEB5F3-C34C-46EF-9872-1750C558CC3F}" type="sibTrans" cxnId="{413B9B32-EAAD-4C05-BDB6-D028FDA8BF1A}">
      <dgm:prSet/>
      <dgm:spPr/>
      <dgm:t>
        <a:bodyPr/>
        <a:lstStyle/>
        <a:p>
          <a:endParaRPr lang="en-IN"/>
        </a:p>
      </dgm:t>
    </dgm:pt>
    <dgm:pt modelId="{5B737363-FE94-42A3-BF47-3E6B86030D94}">
      <dgm:prSet/>
      <dgm:spPr/>
      <dgm:t>
        <a:bodyPr/>
        <a:lstStyle/>
        <a:p>
          <a:r>
            <a:rPr lang="en-IN" dirty="0"/>
            <a:t>Universally understandable ‘grammar’ and ‘syntax’ </a:t>
          </a:r>
          <a:r>
            <a:rPr lang="en-IN" i="1" dirty="0"/>
            <a:t>(Vickers et al., 2006)</a:t>
          </a:r>
          <a:r>
            <a:rPr lang="en-IN" dirty="0"/>
            <a:t>.</a:t>
          </a:r>
        </a:p>
      </dgm:t>
    </dgm:pt>
    <dgm:pt modelId="{F7DB3A6D-7F7F-4D13-A1A0-3F9A76186B56}" type="parTrans" cxnId="{AD1A11B7-D9AD-4911-9C1B-3DEB2017FB96}">
      <dgm:prSet/>
      <dgm:spPr/>
      <dgm:t>
        <a:bodyPr/>
        <a:lstStyle/>
        <a:p>
          <a:endParaRPr lang="en-IN"/>
        </a:p>
      </dgm:t>
    </dgm:pt>
    <dgm:pt modelId="{88188AD9-AED2-4CC2-90AC-27F66529F51F}" type="sibTrans" cxnId="{AD1A11B7-D9AD-4911-9C1B-3DEB2017FB96}">
      <dgm:prSet/>
      <dgm:spPr/>
      <dgm:t>
        <a:bodyPr/>
        <a:lstStyle/>
        <a:p>
          <a:endParaRPr lang="en-IN"/>
        </a:p>
      </dgm:t>
    </dgm:pt>
    <dgm:pt modelId="{448735EB-B40C-49D9-828D-42A971280606}">
      <dgm:prSet/>
      <dgm:spPr/>
      <dgm:t>
        <a:bodyPr/>
        <a:lstStyle/>
        <a:p>
          <a:r>
            <a:rPr lang="en-IN"/>
            <a:t>Universal socio-cultural appeal and inherent ability to motivate, monitor and modify movement </a:t>
          </a:r>
          <a:r>
            <a:rPr lang="en-IN" i="1"/>
            <a:t>(Maes et al., 2016)</a:t>
          </a:r>
          <a:endParaRPr lang="en-IN"/>
        </a:p>
      </dgm:t>
    </dgm:pt>
    <dgm:pt modelId="{90875D31-1F22-4DC2-BFD7-B958DF274001}" type="parTrans" cxnId="{AA74C4F0-2D37-4E2B-9144-7E96E946AA35}">
      <dgm:prSet/>
      <dgm:spPr/>
      <dgm:t>
        <a:bodyPr/>
        <a:lstStyle/>
        <a:p>
          <a:endParaRPr lang="en-IN"/>
        </a:p>
      </dgm:t>
    </dgm:pt>
    <dgm:pt modelId="{A68B939F-1DD7-4663-91A0-30707FDD46EA}" type="sibTrans" cxnId="{AA74C4F0-2D37-4E2B-9144-7E96E946AA35}">
      <dgm:prSet/>
      <dgm:spPr/>
      <dgm:t>
        <a:bodyPr/>
        <a:lstStyle/>
        <a:p>
          <a:endParaRPr lang="en-IN"/>
        </a:p>
      </dgm:t>
    </dgm:pt>
    <dgm:pt modelId="{BE668355-EE00-4F8C-A4C2-05A01D368452}">
      <dgm:prSet/>
      <dgm:spPr/>
      <dgm:t>
        <a:bodyPr/>
        <a:lstStyle/>
        <a:p>
          <a:r>
            <a:rPr lang="en-IN" dirty="0"/>
            <a:t>Ability to reduce perceived exertion, pain and improve mood during exercise </a:t>
          </a:r>
          <a:r>
            <a:rPr lang="en-IN" i="1" dirty="0"/>
            <a:t>(Fritz et al., 2013, 2018)</a:t>
          </a:r>
          <a:endParaRPr lang="en-IN" dirty="0"/>
        </a:p>
      </dgm:t>
    </dgm:pt>
    <dgm:pt modelId="{599B2676-3A46-4C21-A394-9880608A8520}" type="parTrans" cxnId="{4B94B44A-A9C5-4383-ACE7-1BA932AB9291}">
      <dgm:prSet/>
      <dgm:spPr/>
      <dgm:t>
        <a:bodyPr/>
        <a:lstStyle/>
        <a:p>
          <a:endParaRPr lang="en-IN"/>
        </a:p>
      </dgm:t>
    </dgm:pt>
    <dgm:pt modelId="{03D1D608-5E31-4F00-90E4-DC32D29AC49E}" type="sibTrans" cxnId="{4B94B44A-A9C5-4383-ACE7-1BA932AB9291}">
      <dgm:prSet/>
      <dgm:spPr/>
      <dgm:t>
        <a:bodyPr/>
        <a:lstStyle/>
        <a:p>
          <a:endParaRPr lang="en-IN"/>
        </a:p>
      </dgm:t>
    </dgm:pt>
    <dgm:pt modelId="{4AC4EB85-3AB2-4A2B-B55E-D3C546B05A3F}">
      <dgm:prSet/>
      <dgm:spPr/>
      <dgm:t>
        <a:bodyPr/>
        <a:lstStyle/>
        <a:p>
          <a:r>
            <a:rPr lang="en-IN" dirty="0"/>
            <a:t>Temporal resolution of auditory modality </a:t>
          </a:r>
          <a:r>
            <a:rPr lang="en-IN" i="1" dirty="0"/>
            <a:t>(Hermann et al., 2011)</a:t>
          </a:r>
        </a:p>
      </dgm:t>
    </dgm:pt>
    <dgm:pt modelId="{B1733B9F-2B5A-412A-9337-9B4A755AD6D2}" type="parTrans" cxnId="{72FFC7E9-6852-4784-94FE-FC1535FE8811}">
      <dgm:prSet/>
      <dgm:spPr/>
      <dgm:t>
        <a:bodyPr/>
        <a:lstStyle/>
        <a:p>
          <a:endParaRPr lang="en-IN"/>
        </a:p>
      </dgm:t>
    </dgm:pt>
    <dgm:pt modelId="{3AA04A6C-9146-429A-A836-1799781655CA}" type="sibTrans" cxnId="{72FFC7E9-6852-4784-94FE-FC1535FE8811}">
      <dgm:prSet/>
      <dgm:spPr/>
      <dgm:t>
        <a:bodyPr/>
        <a:lstStyle/>
        <a:p>
          <a:endParaRPr lang="en-IN"/>
        </a:p>
      </dgm:t>
    </dgm:pt>
    <dgm:pt modelId="{75D3AE4B-0AFA-45CA-9129-BB4D7C846686}" type="pres">
      <dgm:prSet presAssocID="{9D7A10A3-0267-4373-8B18-82ACBFD1A135}" presName="Name0" presStyleCnt="0">
        <dgm:presLayoutVars>
          <dgm:chMax val="7"/>
          <dgm:dir/>
          <dgm:animLvl val="lvl"/>
          <dgm:resizeHandles val="exact"/>
        </dgm:presLayoutVars>
      </dgm:prSet>
      <dgm:spPr/>
    </dgm:pt>
    <dgm:pt modelId="{DC56C424-E369-45C2-8877-843C890C1ADE}" type="pres">
      <dgm:prSet presAssocID="{9FDFBD39-FF35-471C-9ADC-E03D340AD207}" presName="circle1" presStyleLbl="node1" presStyleIdx="0" presStyleCnt="5"/>
      <dgm:spPr/>
    </dgm:pt>
    <dgm:pt modelId="{20E14D0B-5CDA-4CEB-B3B5-108078DAB0A0}" type="pres">
      <dgm:prSet presAssocID="{9FDFBD39-FF35-471C-9ADC-E03D340AD207}" presName="space" presStyleCnt="0"/>
      <dgm:spPr/>
    </dgm:pt>
    <dgm:pt modelId="{0FA5EF40-E98C-41A0-B147-6A50EF786F59}" type="pres">
      <dgm:prSet presAssocID="{9FDFBD39-FF35-471C-9ADC-E03D340AD207}" presName="rect1" presStyleLbl="alignAcc1" presStyleIdx="0" presStyleCnt="5"/>
      <dgm:spPr/>
    </dgm:pt>
    <dgm:pt modelId="{AE761990-EB0E-4812-874F-A2B0890048FD}" type="pres">
      <dgm:prSet presAssocID="{4AC4EB85-3AB2-4A2B-B55E-D3C546B05A3F}" presName="vertSpace2" presStyleLbl="node1" presStyleIdx="0" presStyleCnt="5"/>
      <dgm:spPr/>
    </dgm:pt>
    <dgm:pt modelId="{C969749D-D78B-4BD5-AA8F-990379109EB2}" type="pres">
      <dgm:prSet presAssocID="{4AC4EB85-3AB2-4A2B-B55E-D3C546B05A3F}" presName="circle2" presStyleLbl="node1" presStyleIdx="1" presStyleCnt="5"/>
      <dgm:spPr/>
    </dgm:pt>
    <dgm:pt modelId="{AAD5311B-C9C2-4EC9-9934-D96C15DFD114}" type="pres">
      <dgm:prSet presAssocID="{4AC4EB85-3AB2-4A2B-B55E-D3C546B05A3F}" presName="rect2" presStyleLbl="alignAcc1" presStyleIdx="1" presStyleCnt="5"/>
      <dgm:spPr/>
    </dgm:pt>
    <dgm:pt modelId="{80BE7528-DB83-400F-AFA2-948156A34375}" type="pres">
      <dgm:prSet presAssocID="{5B737363-FE94-42A3-BF47-3E6B86030D94}" presName="vertSpace3" presStyleLbl="node1" presStyleIdx="1" presStyleCnt="5"/>
      <dgm:spPr/>
    </dgm:pt>
    <dgm:pt modelId="{6322B463-A0E7-4F41-B1AF-A65B7CEF3760}" type="pres">
      <dgm:prSet presAssocID="{5B737363-FE94-42A3-BF47-3E6B86030D94}" presName="circle3" presStyleLbl="node1" presStyleIdx="2" presStyleCnt="5"/>
      <dgm:spPr/>
    </dgm:pt>
    <dgm:pt modelId="{18D9BF4F-E626-4DC0-989D-E00DFEE72550}" type="pres">
      <dgm:prSet presAssocID="{5B737363-FE94-42A3-BF47-3E6B86030D94}" presName="rect3" presStyleLbl="alignAcc1" presStyleIdx="2" presStyleCnt="5"/>
      <dgm:spPr/>
    </dgm:pt>
    <dgm:pt modelId="{C1444DD8-9ADA-45F3-AD15-84B382076466}" type="pres">
      <dgm:prSet presAssocID="{448735EB-B40C-49D9-828D-42A971280606}" presName="vertSpace4" presStyleLbl="node1" presStyleIdx="2" presStyleCnt="5"/>
      <dgm:spPr/>
    </dgm:pt>
    <dgm:pt modelId="{A86935C2-A837-42E1-9560-286D26B0D918}" type="pres">
      <dgm:prSet presAssocID="{448735EB-B40C-49D9-828D-42A971280606}" presName="circle4" presStyleLbl="node1" presStyleIdx="3" presStyleCnt="5"/>
      <dgm:spPr/>
    </dgm:pt>
    <dgm:pt modelId="{24DAB164-8C2C-4290-98B0-CD2CDAD2EA45}" type="pres">
      <dgm:prSet presAssocID="{448735EB-B40C-49D9-828D-42A971280606}" presName="rect4" presStyleLbl="alignAcc1" presStyleIdx="3" presStyleCnt="5"/>
      <dgm:spPr/>
    </dgm:pt>
    <dgm:pt modelId="{2EBA557B-EB1A-4635-A96E-2E1FAC685B22}" type="pres">
      <dgm:prSet presAssocID="{BE668355-EE00-4F8C-A4C2-05A01D368452}" presName="vertSpace5" presStyleLbl="node1" presStyleIdx="3" presStyleCnt="5"/>
      <dgm:spPr/>
    </dgm:pt>
    <dgm:pt modelId="{E7E16FBE-549B-4F74-B372-FD6D3039B90F}" type="pres">
      <dgm:prSet presAssocID="{BE668355-EE00-4F8C-A4C2-05A01D368452}" presName="circle5" presStyleLbl="node1" presStyleIdx="4" presStyleCnt="5"/>
      <dgm:spPr/>
    </dgm:pt>
    <dgm:pt modelId="{0DF8E87E-0AEB-4AE9-81F4-33F90013C2B5}" type="pres">
      <dgm:prSet presAssocID="{BE668355-EE00-4F8C-A4C2-05A01D368452}" presName="rect5" presStyleLbl="alignAcc1" presStyleIdx="4" presStyleCnt="5"/>
      <dgm:spPr/>
    </dgm:pt>
    <dgm:pt modelId="{F94CC6FC-EDDA-4E95-A2B1-D7DB6E94408C}" type="pres">
      <dgm:prSet presAssocID="{9FDFBD39-FF35-471C-9ADC-E03D340AD207}" presName="rect1ParTx" presStyleLbl="alignAcc1" presStyleIdx="4" presStyleCnt="5">
        <dgm:presLayoutVars>
          <dgm:chMax val="1"/>
          <dgm:bulletEnabled val="1"/>
        </dgm:presLayoutVars>
      </dgm:prSet>
      <dgm:spPr/>
    </dgm:pt>
    <dgm:pt modelId="{7992A02D-C508-4F6D-9263-7135DE68B2AE}" type="pres">
      <dgm:prSet presAssocID="{9FDFBD39-FF35-471C-9ADC-E03D340AD207}" presName="rect1ChTx" presStyleLbl="alignAcc1" presStyleIdx="4" presStyleCnt="5">
        <dgm:presLayoutVars>
          <dgm:bulletEnabled val="1"/>
        </dgm:presLayoutVars>
      </dgm:prSet>
      <dgm:spPr/>
    </dgm:pt>
    <dgm:pt modelId="{007A379C-18EA-4F5A-88AD-8200CFEC95A8}" type="pres">
      <dgm:prSet presAssocID="{4AC4EB85-3AB2-4A2B-B55E-D3C546B05A3F}" presName="rect2ParTx" presStyleLbl="alignAcc1" presStyleIdx="4" presStyleCnt="5">
        <dgm:presLayoutVars>
          <dgm:chMax val="1"/>
          <dgm:bulletEnabled val="1"/>
        </dgm:presLayoutVars>
      </dgm:prSet>
      <dgm:spPr/>
    </dgm:pt>
    <dgm:pt modelId="{BD409A7F-DA43-448F-BA65-5FF9AF9E60FD}" type="pres">
      <dgm:prSet presAssocID="{4AC4EB85-3AB2-4A2B-B55E-D3C546B05A3F}" presName="rect2ChTx" presStyleLbl="alignAcc1" presStyleIdx="4" presStyleCnt="5">
        <dgm:presLayoutVars>
          <dgm:bulletEnabled val="1"/>
        </dgm:presLayoutVars>
      </dgm:prSet>
      <dgm:spPr/>
    </dgm:pt>
    <dgm:pt modelId="{B5DCE895-CA1A-4F40-B1C9-3280CFF055E5}" type="pres">
      <dgm:prSet presAssocID="{5B737363-FE94-42A3-BF47-3E6B86030D94}" presName="rect3ParTx" presStyleLbl="alignAcc1" presStyleIdx="4" presStyleCnt="5">
        <dgm:presLayoutVars>
          <dgm:chMax val="1"/>
          <dgm:bulletEnabled val="1"/>
        </dgm:presLayoutVars>
      </dgm:prSet>
      <dgm:spPr/>
    </dgm:pt>
    <dgm:pt modelId="{8C71993B-4D99-49C1-A4DA-5EFBC15B9EA4}" type="pres">
      <dgm:prSet presAssocID="{5B737363-FE94-42A3-BF47-3E6B86030D94}" presName="rect3ChTx" presStyleLbl="alignAcc1" presStyleIdx="4" presStyleCnt="5">
        <dgm:presLayoutVars>
          <dgm:bulletEnabled val="1"/>
        </dgm:presLayoutVars>
      </dgm:prSet>
      <dgm:spPr/>
    </dgm:pt>
    <dgm:pt modelId="{CA755C56-6941-4F57-BBC1-24D40B18A1A0}" type="pres">
      <dgm:prSet presAssocID="{448735EB-B40C-49D9-828D-42A971280606}" presName="rect4ParTx" presStyleLbl="alignAcc1" presStyleIdx="4" presStyleCnt="5">
        <dgm:presLayoutVars>
          <dgm:chMax val="1"/>
          <dgm:bulletEnabled val="1"/>
        </dgm:presLayoutVars>
      </dgm:prSet>
      <dgm:spPr/>
    </dgm:pt>
    <dgm:pt modelId="{1D94F225-106A-4C8F-B6DD-D240E74FD2EB}" type="pres">
      <dgm:prSet presAssocID="{448735EB-B40C-49D9-828D-42A971280606}" presName="rect4ChTx" presStyleLbl="alignAcc1" presStyleIdx="4" presStyleCnt="5">
        <dgm:presLayoutVars>
          <dgm:bulletEnabled val="1"/>
        </dgm:presLayoutVars>
      </dgm:prSet>
      <dgm:spPr/>
    </dgm:pt>
    <dgm:pt modelId="{8F344E87-8348-4CEE-AE00-D119AAA4F5CE}" type="pres">
      <dgm:prSet presAssocID="{BE668355-EE00-4F8C-A4C2-05A01D368452}" presName="rect5ParTx" presStyleLbl="alignAcc1" presStyleIdx="4" presStyleCnt="5">
        <dgm:presLayoutVars>
          <dgm:chMax val="1"/>
          <dgm:bulletEnabled val="1"/>
        </dgm:presLayoutVars>
      </dgm:prSet>
      <dgm:spPr/>
    </dgm:pt>
    <dgm:pt modelId="{343E8D2F-897C-4784-B4A6-11B99D4353C8}" type="pres">
      <dgm:prSet presAssocID="{BE668355-EE00-4F8C-A4C2-05A01D368452}" presName="rect5ChTx" presStyleLbl="alignAcc1" presStyleIdx="4" presStyleCnt="5">
        <dgm:presLayoutVars>
          <dgm:bulletEnabled val="1"/>
        </dgm:presLayoutVars>
      </dgm:prSet>
      <dgm:spPr/>
    </dgm:pt>
  </dgm:ptLst>
  <dgm:cxnLst>
    <dgm:cxn modelId="{35921000-3232-4A03-9D25-CA98A5C27F33}" type="presOf" srcId="{9FDFBD39-FF35-471C-9ADC-E03D340AD207}" destId="{0FA5EF40-E98C-41A0-B147-6A50EF786F59}" srcOrd="0" destOrd="0" presId="urn:microsoft.com/office/officeart/2005/8/layout/target3"/>
    <dgm:cxn modelId="{2B2B8521-B2B2-4803-908D-D5B21C3E48A9}" type="presOf" srcId="{AF5523FD-0FFC-4710-AF49-F89619158EE7}" destId="{7992A02D-C508-4F6D-9263-7135DE68B2AE}" srcOrd="0" destOrd="2" presId="urn:microsoft.com/office/officeart/2005/8/layout/target3"/>
    <dgm:cxn modelId="{B681EB22-BFA4-413D-9E17-82481263A182}" type="presOf" srcId="{5B737363-FE94-42A3-BF47-3E6B86030D94}" destId="{18D9BF4F-E626-4DC0-989D-E00DFEE72550}" srcOrd="0" destOrd="0" presId="urn:microsoft.com/office/officeart/2005/8/layout/target3"/>
    <dgm:cxn modelId="{413B9B32-EAAD-4C05-BDB6-D028FDA8BF1A}" srcId="{9FDFBD39-FF35-471C-9ADC-E03D340AD207}" destId="{AF5523FD-0FFC-4710-AF49-F89619158EE7}" srcOrd="2" destOrd="0" parTransId="{14794548-CFF4-4E53-B46E-9C57F8608F0C}" sibTransId="{08CEB5F3-C34C-46EF-9872-1750C558CC3F}"/>
    <dgm:cxn modelId="{4B94B44A-A9C5-4383-ACE7-1BA932AB9291}" srcId="{9D7A10A3-0267-4373-8B18-82ACBFD1A135}" destId="{BE668355-EE00-4F8C-A4C2-05A01D368452}" srcOrd="4" destOrd="0" parTransId="{599B2676-3A46-4C21-A394-9880608A8520}" sibTransId="{03D1D608-5E31-4F00-90E4-DC32D29AC49E}"/>
    <dgm:cxn modelId="{86B3C26A-07AB-426D-856F-141DAB47E70E}" type="presOf" srcId="{BE668355-EE00-4F8C-A4C2-05A01D368452}" destId="{0DF8E87E-0AEB-4AE9-81F4-33F90013C2B5}" srcOrd="0" destOrd="0" presId="urn:microsoft.com/office/officeart/2005/8/layout/target3"/>
    <dgm:cxn modelId="{AB66216E-6EB9-4A87-92C9-D5930A0CBA10}" type="presOf" srcId="{9D7A10A3-0267-4373-8B18-82ACBFD1A135}" destId="{75D3AE4B-0AFA-45CA-9129-BB4D7C846686}" srcOrd="0" destOrd="0" presId="urn:microsoft.com/office/officeart/2005/8/layout/target3"/>
    <dgm:cxn modelId="{0261AA74-7EBE-4C95-9DCB-EA48084E42D7}" type="presOf" srcId="{4AC4EB85-3AB2-4A2B-B55E-D3C546B05A3F}" destId="{AAD5311B-C9C2-4EC9-9934-D96C15DFD114}" srcOrd="0" destOrd="0" presId="urn:microsoft.com/office/officeart/2005/8/layout/target3"/>
    <dgm:cxn modelId="{14FA5C5A-C5E3-4E01-87AB-FD35706330D4}" type="presOf" srcId="{BE668355-EE00-4F8C-A4C2-05A01D368452}" destId="{8F344E87-8348-4CEE-AE00-D119AAA4F5CE}" srcOrd="1" destOrd="0" presId="urn:microsoft.com/office/officeart/2005/8/layout/target3"/>
    <dgm:cxn modelId="{2A8B1189-A51D-4BCE-B642-CFB2CC16E88D}" type="presOf" srcId="{2A04E8AB-0894-40DC-9723-1874044D83F6}" destId="{7992A02D-C508-4F6D-9263-7135DE68B2AE}" srcOrd="0" destOrd="0" presId="urn:microsoft.com/office/officeart/2005/8/layout/target3"/>
    <dgm:cxn modelId="{90A9EE98-8CE8-4C3E-9C23-2E52D66C5C94}" type="presOf" srcId="{448735EB-B40C-49D9-828D-42A971280606}" destId="{CA755C56-6941-4F57-BBC1-24D40B18A1A0}" srcOrd="1" destOrd="0" presId="urn:microsoft.com/office/officeart/2005/8/layout/target3"/>
    <dgm:cxn modelId="{C6B7DBA4-3309-4876-93AF-C263530EFA8E}" type="presOf" srcId="{9FDFBD39-FF35-471C-9ADC-E03D340AD207}" destId="{F94CC6FC-EDDA-4E95-A2B1-D7DB6E94408C}" srcOrd="1" destOrd="0" presId="urn:microsoft.com/office/officeart/2005/8/layout/target3"/>
    <dgm:cxn modelId="{AD1A11B7-D9AD-4911-9C1B-3DEB2017FB96}" srcId="{9D7A10A3-0267-4373-8B18-82ACBFD1A135}" destId="{5B737363-FE94-42A3-BF47-3E6B86030D94}" srcOrd="2" destOrd="0" parTransId="{F7DB3A6D-7F7F-4D13-A1A0-3F9A76186B56}" sibTransId="{88188AD9-AED2-4CC2-90AC-27F66529F51F}"/>
    <dgm:cxn modelId="{1AA6E7B7-7653-45A6-82B0-E46C873163EA}" srcId="{9FDFBD39-FF35-471C-9ADC-E03D340AD207}" destId="{2A04E8AB-0894-40DC-9723-1874044D83F6}" srcOrd="0" destOrd="0" parTransId="{893BA4C7-1236-4A05-973F-C6CC2AB743D4}" sibTransId="{84432212-0481-4B4B-9F5A-0DAD08FAE92B}"/>
    <dgm:cxn modelId="{C27AE6BF-C2E7-4A42-9E13-6F7EA61196E8}" srcId="{9FDFBD39-FF35-471C-9ADC-E03D340AD207}" destId="{F1C501A2-0DC4-4594-BCA3-2FEDEE7CCD53}" srcOrd="1" destOrd="0" parTransId="{3F5ACE63-CBB4-4FA0-A31A-F647886242B2}" sibTransId="{697FFA01-CBBE-460F-B40C-91708FF5A6B3}"/>
    <dgm:cxn modelId="{3F8020D3-D13F-45AB-B32D-954E6FDD087F}" type="presOf" srcId="{448735EB-B40C-49D9-828D-42A971280606}" destId="{24DAB164-8C2C-4290-98B0-CD2CDAD2EA45}" srcOrd="0" destOrd="0" presId="urn:microsoft.com/office/officeart/2005/8/layout/target3"/>
    <dgm:cxn modelId="{D1F068D4-FD11-4A20-BED8-BB04721222A1}" type="presOf" srcId="{5B737363-FE94-42A3-BF47-3E6B86030D94}" destId="{B5DCE895-CA1A-4F40-B1C9-3280CFF055E5}" srcOrd="1" destOrd="0" presId="urn:microsoft.com/office/officeart/2005/8/layout/target3"/>
    <dgm:cxn modelId="{3BA7CCD9-3432-44BF-820D-3D76E39531D7}" srcId="{9D7A10A3-0267-4373-8B18-82ACBFD1A135}" destId="{9FDFBD39-FF35-471C-9ADC-E03D340AD207}" srcOrd="0" destOrd="0" parTransId="{A5BACE73-BCE8-4E06-B313-4759D402E7A3}" sibTransId="{D7BE0CE8-E8CD-46F3-979F-7C6B38270317}"/>
    <dgm:cxn modelId="{72FFC7E9-6852-4784-94FE-FC1535FE8811}" srcId="{9D7A10A3-0267-4373-8B18-82ACBFD1A135}" destId="{4AC4EB85-3AB2-4A2B-B55E-D3C546B05A3F}" srcOrd="1" destOrd="0" parTransId="{B1733B9F-2B5A-412A-9337-9B4A755AD6D2}" sibTransId="{3AA04A6C-9146-429A-A836-1799781655CA}"/>
    <dgm:cxn modelId="{CF472CEC-0CDC-4EF2-BC72-A88939F1F386}" type="presOf" srcId="{4AC4EB85-3AB2-4A2B-B55E-D3C546B05A3F}" destId="{007A379C-18EA-4F5A-88AD-8200CFEC95A8}" srcOrd="1" destOrd="0" presId="urn:microsoft.com/office/officeart/2005/8/layout/target3"/>
    <dgm:cxn modelId="{AA74C4F0-2D37-4E2B-9144-7E96E946AA35}" srcId="{9D7A10A3-0267-4373-8B18-82ACBFD1A135}" destId="{448735EB-B40C-49D9-828D-42A971280606}" srcOrd="3" destOrd="0" parTransId="{90875D31-1F22-4DC2-BFD7-B958DF274001}" sibTransId="{A68B939F-1DD7-4663-91A0-30707FDD46EA}"/>
    <dgm:cxn modelId="{59BD1CF5-07D7-4E04-AA3F-62AB497944C6}" type="presOf" srcId="{F1C501A2-0DC4-4594-BCA3-2FEDEE7CCD53}" destId="{7992A02D-C508-4F6D-9263-7135DE68B2AE}" srcOrd="0" destOrd="1" presId="urn:microsoft.com/office/officeart/2005/8/layout/target3"/>
    <dgm:cxn modelId="{156F977B-7FCF-4039-9955-14607DABD2F2}" type="presParOf" srcId="{75D3AE4B-0AFA-45CA-9129-BB4D7C846686}" destId="{DC56C424-E369-45C2-8877-843C890C1ADE}" srcOrd="0" destOrd="0" presId="urn:microsoft.com/office/officeart/2005/8/layout/target3"/>
    <dgm:cxn modelId="{DF24A164-A6B6-488E-81BD-2FFD76437B48}" type="presParOf" srcId="{75D3AE4B-0AFA-45CA-9129-BB4D7C846686}" destId="{20E14D0B-5CDA-4CEB-B3B5-108078DAB0A0}" srcOrd="1" destOrd="0" presId="urn:microsoft.com/office/officeart/2005/8/layout/target3"/>
    <dgm:cxn modelId="{D2DFCF6B-4938-433A-A84C-E82DCED87F71}" type="presParOf" srcId="{75D3AE4B-0AFA-45CA-9129-BB4D7C846686}" destId="{0FA5EF40-E98C-41A0-B147-6A50EF786F59}" srcOrd="2" destOrd="0" presId="urn:microsoft.com/office/officeart/2005/8/layout/target3"/>
    <dgm:cxn modelId="{0EDDEDB2-BF74-4440-8F98-1AFDD7F1D6FC}" type="presParOf" srcId="{75D3AE4B-0AFA-45CA-9129-BB4D7C846686}" destId="{AE761990-EB0E-4812-874F-A2B0890048FD}" srcOrd="3" destOrd="0" presId="urn:microsoft.com/office/officeart/2005/8/layout/target3"/>
    <dgm:cxn modelId="{72CFF76E-C193-4895-B344-E735259200B5}" type="presParOf" srcId="{75D3AE4B-0AFA-45CA-9129-BB4D7C846686}" destId="{C969749D-D78B-4BD5-AA8F-990379109EB2}" srcOrd="4" destOrd="0" presId="urn:microsoft.com/office/officeart/2005/8/layout/target3"/>
    <dgm:cxn modelId="{E3FD3B78-B1B0-4456-B49B-EE8774E66607}" type="presParOf" srcId="{75D3AE4B-0AFA-45CA-9129-BB4D7C846686}" destId="{AAD5311B-C9C2-4EC9-9934-D96C15DFD114}" srcOrd="5" destOrd="0" presId="urn:microsoft.com/office/officeart/2005/8/layout/target3"/>
    <dgm:cxn modelId="{BC9AFCA4-5819-4E84-B0BE-3C18A3A2C8E6}" type="presParOf" srcId="{75D3AE4B-0AFA-45CA-9129-BB4D7C846686}" destId="{80BE7528-DB83-400F-AFA2-948156A34375}" srcOrd="6" destOrd="0" presId="urn:microsoft.com/office/officeart/2005/8/layout/target3"/>
    <dgm:cxn modelId="{82DF56D7-E8A2-4BE1-9CEE-843CF281B8EC}" type="presParOf" srcId="{75D3AE4B-0AFA-45CA-9129-BB4D7C846686}" destId="{6322B463-A0E7-4F41-B1AF-A65B7CEF3760}" srcOrd="7" destOrd="0" presId="urn:microsoft.com/office/officeart/2005/8/layout/target3"/>
    <dgm:cxn modelId="{C55BFC8A-C93D-4A68-B8F7-16E6779ECA1C}" type="presParOf" srcId="{75D3AE4B-0AFA-45CA-9129-BB4D7C846686}" destId="{18D9BF4F-E626-4DC0-989D-E00DFEE72550}" srcOrd="8" destOrd="0" presId="urn:microsoft.com/office/officeart/2005/8/layout/target3"/>
    <dgm:cxn modelId="{D2335FF3-7B78-4F4C-ABC3-9E375BE187B7}" type="presParOf" srcId="{75D3AE4B-0AFA-45CA-9129-BB4D7C846686}" destId="{C1444DD8-9ADA-45F3-AD15-84B382076466}" srcOrd="9" destOrd="0" presId="urn:microsoft.com/office/officeart/2005/8/layout/target3"/>
    <dgm:cxn modelId="{B27EFA0A-5A55-4C19-946A-6A8B34E4353D}" type="presParOf" srcId="{75D3AE4B-0AFA-45CA-9129-BB4D7C846686}" destId="{A86935C2-A837-42E1-9560-286D26B0D918}" srcOrd="10" destOrd="0" presId="urn:microsoft.com/office/officeart/2005/8/layout/target3"/>
    <dgm:cxn modelId="{1040E3D8-AAC8-4F3B-B3BF-FAA8D02AC4AA}" type="presParOf" srcId="{75D3AE4B-0AFA-45CA-9129-BB4D7C846686}" destId="{24DAB164-8C2C-4290-98B0-CD2CDAD2EA45}" srcOrd="11" destOrd="0" presId="urn:microsoft.com/office/officeart/2005/8/layout/target3"/>
    <dgm:cxn modelId="{1AC21D00-ADC3-4C65-B140-D4DAE9F76E2B}" type="presParOf" srcId="{75D3AE4B-0AFA-45CA-9129-BB4D7C846686}" destId="{2EBA557B-EB1A-4635-A96E-2E1FAC685B22}" srcOrd="12" destOrd="0" presId="urn:microsoft.com/office/officeart/2005/8/layout/target3"/>
    <dgm:cxn modelId="{5AE00C62-6FB0-4817-9320-7F95AF92A2A4}" type="presParOf" srcId="{75D3AE4B-0AFA-45CA-9129-BB4D7C846686}" destId="{E7E16FBE-549B-4F74-B372-FD6D3039B90F}" srcOrd="13" destOrd="0" presId="urn:microsoft.com/office/officeart/2005/8/layout/target3"/>
    <dgm:cxn modelId="{C8BD430E-3330-40BA-96A0-4E42D74C3E16}" type="presParOf" srcId="{75D3AE4B-0AFA-45CA-9129-BB4D7C846686}" destId="{0DF8E87E-0AEB-4AE9-81F4-33F90013C2B5}" srcOrd="14" destOrd="0" presId="urn:microsoft.com/office/officeart/2005/8/layout/target3"/>
    <dgm:cxn modelId="{846C39FA-C576-4D64-85F9-CABC112E762E}" type="presParOf" srcId="{75D3AE4B-0AFA-45CA-9129-BB4D7C846686}" destId="{F94CC6FC-EDDA-4E95-A2B1-D7DB6E94408C}" srcOrd="15" destOrd="0" presId="urn:microsoft.com/office/officeart/2005/8/layout/target3"/>
    <dgm:cxn modelId="{CF8CA350-8712-474B-8A20-4E5718DA0A09}" type="presParOf" srcId="{75D3AE4B-0AFA-45CA-9129-BB4D7C846686}" destId="{7992A02D-C508-4F6D-9263-7135DE68B2AE}" srcOrd="16" destOrd="0" presId="urn:microsoft.com/office/officeart/2005/8/layout/target3"/>
    <dgm:cxn modelId="{18017DE2-17EF-4EF4-9BBA-FCD9C9480F7B}" type="presParOf" srcId="{75D3AE4B-0AFA-45CA-9129-BB4D7C846686}" destId="{007A379C-18EA-4F5A-88AD-8200CFEC95A8}" srcOrd="17" destOrd="0" presId="urn:microsoft.com/office/officeart/2005/8/layout/target3"/>
    <dgm:cxn modelId="{35E5DBC4-BBC8-438D-AB80-45E8AD0EDF7A}" type="presParOf" srcId="{75D3AE4B-0AFA-45CA-9129-BB4D7C846686}" destId="{BD409A7F-DA43-448F-BA65-5FF9AF9E60FD}" srcOrd="18" destOrd="0" presId="urn:microsoft.com/office/officeart/2005/8/layout/target3"/>
    <dgm:cxn modelId="{5A48A43D-2B42-4240-A04A-99DC3DD61769}" type="presParOf" srcId="{75D3AE4B-0AFA-45CA-9129-BB4D7C846686}" destId="{B5DCE895-CA1A-4F40-B1C9-3280CFF055E5}" srcOrd="19" destOrd="0" presId="urn:microsoft.com/office/officeart/2005/8/layout/target3"/>
    <dgm:cxn modelId="{511D19A8-9743-4161-8C91-0E61AA5D81BE}" type="presParOf" srcId="{75D3AE4B-0AFA-45CA-9129-BB4D7C846686}" destId="{8C71993B-4D99-49C1-A4DA-5EFBC15B9EA4}" srcOrd="20" destOrd="0" presId="urn:microsoft.com/office/officeart/2005/8/layout/target3"/>
    <dgm:cxn modelId="{09061221-B881-41AA-A423-2B7EAFD26EE8}" type="presParOf" srcId="{75D3AE4B-0AFA-45CA-9129-BB4D7C846686}" destId="{CA755C56-6941-4F57-BBC1-24D40B18A1A0}" srcOrd="21" destOrd="0" presId="urn:microsoft.com/office/officeart/2005/8/layout/target3"/>
    <dgm:cxn modelId="{94CC4980-5056-4917-AE13-B249B67B3FC3}" type="presParOf" srcId="{75D3AE4B-0AFA-45CA-9129-BB4D7C846686}" destId="{1D94F225-106A-4C8F-B6DD-D240E74FD2EB}" srcOrd="22" destOrd="0" presId="urn:microsoft.com/office/officeart/2005/8/layout/target3"/>
    <dgm:cxn modelId="{B6C484C9-DA5F-4319-A4E6-4A2E3C1AE90C}" type="presParOf" srcId="{75D3AE4B-0AFA-45CA-9129-BB4D7C846686}" destId="{8F344E87-8348-4CEE-AE00-D119AAA4F5CE}" srcOrd="23" destOrd="0" presId="urn:microsoft.com/office/officeart/2005/8/layout/target3"/>
    <dgm:cxn modelId="{FF5F40BE-D4D7-4796-8574-5A0012454183}" type="presParOf" srcId="{75D3AE4B-0AFA-45CA-9129-BB4D7C846686}" destId="{343E8D2F-897C-4784-B4A6-11B99D4353C8}" srcOrd="24" destOrd="0" presId="urn:microsoft.com/office/officeart/2005/8/layout/targe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B23584E-EFD8-46EB-97C1-C7CD18D3794D}"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1172A0C6-9308-4606-965C-7119D29BEA89}">
      <dgm:prSet/>
      <dgm:spPr/>
      <dgm:t>
        <a:bodyPr/>
        <a:lstStyle/>
        <a:p>
          <a:r>
            <a:rPr lang="en-IN" baseline="0"/>
            <a:t>Is the goal to:</a:t>
          </a:r>
          <a:endParaRPr lang="en-IN"/>
        </a:p>
      </dgm:t>
    </dgm:pt>
    <dgm:pt modelId="{0D131547-4153-464C-988C-DE49F292AD80}" type="parTrans" cxnId="{62F90F1B-077F-4062-9101-4E65DF12AFC8}">
      <dgm:prSet/>
      <dgm:spPr/>
      <dgm:t>
        <a:bodyPr/>
        <a:lstStyle/>
        <a:p>
          <a:endParaRPr lang="en-IN"/>
        </a:p>
      </dgm:t>
    </dgm:pt>
    <dgm:pt modelId="{17A6B35D-48F2-46DE-A82C-3BAEFA06D120}" type="sibTrans" cxnId="{62F90F1B-077F-4062-9101-4E65DF12AFC8}">
      <dgm:prSet/>
      <dgm:spPr/>
      <dgm:t>
        <a:bodyPr/>
        <a:lstStyle/>
        <a:p>
          <a:endParaRPr lang="en-IN"/>
        </a:p>
      </dgm:t>
    </dgm:pt>
    <dgm:pt modelId="{15E9A8C2-E46D-4AA5-ADBF-7BDB49E89860}">
      <dgm:prSet/>
      <dgm:spPr/>
      <dgm:t>
        <a:bodyPr/>
        <a:lstStyle/>
        <a:p>
          <a:r>
            <a:rPr lang="en-IN" dirty="0"/>
            <a:t>Simply increase motivation during rehabilitation using music?</a:t>
          </a:r>
        </a:p>
      </dgm:t>
    </dgm:pt>
    <dgm:pt modelId="{A2292C23-CA10-4C40-B59C-E53DCBCC3840}" type="parTrans" cxnId="{08EB2F22-0BE0-4AB0-BC30-5F3688AD6CD0}">
      <dgm:prSet/>
      <dgm:spPr/>
      <dgm:t>
        <a:bodyPr/>
        <a:lstStyle/>
        <a:p>
          <a:endParaRPr lang="en-IN"/>
        </a:p>
      </dgm:t>
    </dgm:pt>
    <dgm:pt modelId="{56427D2F-4A9A-4B97-8177-57419A8B44C8}" type="sibTrans" cxnId="{08EB2F22-0BE0-4AB0-BC30-5F3688AD6CD0}">
      <dgm:prSet/>
      <dgm:spPr/>
      <dgm:t>
        <a:bodyPr/>
        <a:lstStyle/>
        <a:p>
          <a:endParaRPr lang="en-IN"/>
        </a:p>
      </dgm:t>
    </dgm:pt>
    <dgm:pt modelId="{7CC859A0-CEED-434C-B080-4903F8D13918}">
      <dgm:prSet/>
      <dgm:spPr/>
      <dgm:t>
        <a:bodyPr/>
        <a:lstStyle/>
        <a:p>
          <a:r>
            <a:rPr lang="en-IN"/>
            <a:t>Improve task performance </a:t>
          </a:r>
          <a:r>
            <a:rPr lang="en-IN" i="1"/>
            <a:t>during training</a:t>
          </a:r>
          <a:r>
            <a:rPr lang="en-IN"/>
            <a:t>?</a:t>
          </a:r>
        </a:p>
      </dgm:t>
    </dgm:pt>
    <dgm:pt modelId="{A70C5CDA-CEF4-4B7B-BB7E-CB8122F2402A}" type="parTrans" cxnId="{8904DFAB-009E-4183-8320-55837B38BD58}">
      <dgm:prSet/>
      <dgm:spPr/>
      <dgm:t>
        <a:bodyPr/>
        <a:lstStyle/>
        <a:p>
          <a:endParaRPr lang="en-IN"/>
        </a:p>
      </dgm:t>
    </dgm:pt>
    <dgm:pt modelId="{A67344DF-A6BD-4D17-949C-B648DBE9BA8E}" type="sibTrans" cxnId="{8904DFAB-009E-4183-8320-55837B38BD58}">
      <dgm:prSet/>
      <dgm:spPr/>
      <dgm:t>
        <a:bodyPr/>
        <a:lstStyle/>
        <a:p>
          <a:endParaRPr lang="en-IN"/>
        </a:p>
      </dgm:t>
    </dgm:pt>
    <dgm:pt modelId="{1FC897BA-8669-46D4-8417-13F4C0D907C9}">
      <dgm:prSet/>
      <dgm:spPr/>
      <dgm:t>
        <a:bodyPr/>
        <a:lstStyle/>
        <a:p>
          <a:r>
            <a:rPr lang="en-IN"/>
            <a:t>Enhance motor learning for long-term retention of gains?</a:t>
          </a:r>
        </a:p>
      </dgm:t>
    </dgm:pt>
    <dgm:pt modelId="{E273D2F9-E4D0-4962-910C-D8B5A182B6FC}" type="parTrans" cxnId="{300B1C04-BF01-4DCC-9F81-AEB3DE839FB4}">
      <dgm:prSet/>
      <dgm:spPr/>
      <dgm:t>
        <a:bodyPr/>
        <a:lstStyle/>
        <a:p>
          <a:endParaRPr lang="en-IN"/>
        </a:p>
      </dgm:t>
    </dgm:pt>
    <dgm:pt modelId="{CDA22649-DA3C-4058-8B74-6AC44521BDD3}" type="sibTrans" cxnId="{300B1C04-BF01-4DCC-9F81-AEB3DE839FB4}">
      <dgm:prSet/>
      <dgm:spPr/>
      <dgm:t>
        <a:bodyPr/>
        <a:lstStyle/>
        <a:p>
          <a:endParaRPr lang="en-IN"/>
        </a:p>
      </dgm:t>
    </dgm:pt>
    <dgm:pt modelId="{C48D8955-D64C-457D-9EB4-7359E9E2AC9A}">
      <dgm:prSet/>
      <dgm:spPr/>
      <dgm:t>
        <a:bodyPr/>
        <a:lstStyle/>
        <a:p>
          <a:r>
            <a:rPr lang="en-IN" baseline="0"/>
            <a:t>What movement parameters should manipulate the musical signal?</a:t>
          </a:r>
          <a:endParaRPr lang="en-IN"/>
        </a:p>
      </dgm:t>
    </dgm:pt>
    <dgm:pt modelId="{5BE65FD7-4B17-47C4-B814-7EA404F435F8}" type="parTrans" cxnId="{C1106C88-FD6B-459E-9AA8-5DFC07C35737}">
      <dgm:prSet/>
      <dgm:spPr/>
      <dgm:t>
        <a:bodyPr/>
        <a:lstStyle/>
        <a:p>
          <a:endParaRPr lang="en-IN"/>
        </a:p>
      </dgm:t>
    </dgm:pt>
    <dgm:pt modelId="{7BAA904A-0D92-4D37-8A5B-4199484A520B}" type="sibTrans" cxnId="{C1106C88-FD6B-459E-9AA8-5DFC07C35737}">
      <dgm:prSet/>
      <dgm:spPr/>
      <dgm:t>
        <a:bodyPr/>
        <a:lstStyle/>
        <a:p>
          <a:endParaRPr lang="en-IN"/>
        </a:p>
      </dgm:t>
    </dgm:pt>
    <dgm:pt modelId="{2FABA663-45B6-4E8D-9310-E28581F25753}">
      <dgm:prSet/>
      <dgm:spPr/>
      <dgm:t>
        <a:bodyPr/>
        <a:lstStyle/>
        <a:p>
          <a:r>
            <a:rPr lang="en-IN" i="1"/>
            <a:t>Knowledge of Performance</a:t>
          </a:r>
          <a:r>
            <a:rPr lang="en-IN"/>
            <a:t> or </a:t>
          </a:r>
          <a:r>
            <a:rPr lang="en-IN" i="1"/>
            <a:t>Knowledge of Result</a:t>
          </a:r>
          <a:r>
            <a:rPr lang="en-IN"/>
            <a:t>?</a:t>
          </a:r>
        </a:p>
      </dgm:t>
    </dgm:pt>
    <dgm:pt modelId="{4A331340-AC32-4A02-AA86-A835ED0D78E8}" type="parTrans" cxnId="{242DF63D-343E-4A57-AC67-CABC38652609}">
      <dgm:prSet/>
      <dgm:spPr/>
      <dgm:t>
        <a:bodyPr/>
        <a:lstStyle/>
        <a:p>
          <a:endParaRPr lang="en-IN"/>
        </a:p>
      </dgm:t>
    </dgm:pt>
    <dgm:pt modelId="{19AC83F4-C8A8-47FA-BA19-0DFEC5897658}" type="sibTrans" cxnId="{242DF63D-343E-4A57-AC67-CABC38652609}">
      <dgm:prSet/>
      <dgm:spPr/>
      <dgm:t>
        <a:bodyPr/>
        <a:lstStyle/>
        <a:p>
          <a:endParaRPr lang="en-IN"/>
        </a:p>
      </dgm:t>
    </dgm:pt>
    <dgm:pt modelId="{FB697A35-440E-44DA-94FF-D1E824168D60}">
      <dgm:prSet/>
      <dgm:spPr/>
      <dgm:t>
        <a:bodyPr/>
        <a:lstStyle/>
        <a:p>
          <a:r>
            <a:rPr lang="en-IN"/>
            <a:t>A.k.a. </a:t>
          </a:r>
          <a:r>
            <a:rPr lang="en-IN" i="1"/>
            <a:t>Movement Effector Kinematics</a:t>
          </a:r>
          <a:r>
            <a:rPr lang="en-IN"/>
            <a:t> or </a:t>
          </a:r>
          <a:r>
            <a:rPr lang="en-IN" i="1"/>
            <a:t>Performance Metrics</a:t>
          </a:r>
          <a:r>
            <a:rPr lang="en-IN"/>
            <a:t>? </a:t>
          </a:r>
          <a:r>
            <a:rPr lang="en-IN" i="1"/>
            <a:t>(Dyer et al., 2017)</a:t>
          </a:r>
          <a:endParaRPr lang="en-IN"/>
        </a:p>
      </dgm:t>
    </dgm:pt>
    <dgm:pt modelId="{C897C35E-FE59-4494-93E6-0B3BCBD3B8B6}" type="parTrans" cxnId="{CA8C664E-1AFC-4F8F-A3A6-116ECB97233D}">
      <dgm:prSet/>
      <dgm:spPr/>
      <dgm:t>
        <a:bodyPr/>
        <a:lstStyle/>
        <a:p>
          <a:endParaRPr lang="en-IN"/>
        </a:p>
      </dgm:t>
    </dgm:pt>
    <dgm:pt modelId="{7BD50550-446C-42CE-BF1F-720F40FD946D}" type="sibTrans" cxnId="{CA8C664E-1AFC-4F8F-A3A6-116ECB97233D}">
      <dgm:prSet/>
      <dgm:spPr/>
      <dgm:t>
        <a:bodyPr/>
        <a:lstStyle/>
        <a:p>
          <a:endParaRPr lang="en-IN"/>
        </a:p>
      </dgm:t>
    </dgm:pt>
    <dgm:pt modelId="{321C92C5-7B9C-4A7F-9DEF-B80DEE41C205}">
      <dgm:prSet/>
      <dgm:spPr/>
      <dgm:t>
        <a:bodyPr/>
        <a:lstStyle/>
        <a:p>
          <a:r>
            <a:rPr lang="en-IN" baseline="0"/>
            <a:t>How should the musical signal be manipulated?</a:t>
          </a:r>
          <a:endParaRPr lang="en-IN"/>
        </a:p>
      </dgm:t>
    </dgm:pt>
    <dgm:pt modelId="{E61DB67F-92BD-418E-8F65-F304ECF2C188}" type="parTrans" cxnId="{54E57779-7DFF-48E2-B338-F182DF2BD00C}">
      <dgm:prSet/>
      <dgm:spPr/>
      <dgm:t>
        <a:bodyPr/>
        <a:lstStyle/>
        <a:p>
          <a:endParaRPr lang="en-IN"/>
        </a:p>
      </dgm:t>
    </dgm:pt>
    <dgm:pt modelId="{817172AE-6B62-4BD7-8A73-7A4773DAA919}" type="sibTrans" cxnId="{54E57779-7DFF-48E2-B338-F182DF2BD00C}">
      <dgm:prSet/>
      <dgm:spPr/>
      <dgm:t>
        <a:bodyPr/>
        <a:lstStyle/>
        <a:p>
          <a:endParaRPr lang="en-IN"/>
        </a:p>
      </dgm:t>
    </dgm:pt>
    <dgm:pt modelId="{56953F43-E207-48DD-94FB-D2B475B07F02}">
      <dgm:prSet/>
      <dgm:spPr/>
      <dgm:t>
        <a:bodyPr/>
        <a:lstStyle/>
        <a:p>
          <a:r>
            <a:rPr lang="en-IN"/>
            <a:t>Manipulation of pre-recorded song or real-time music synthesis?</a:t>
          </a:r>
        </a:p>
      </dgm:t>
    </dgm:pt>
    <dgm:pt modelId="{D8128D15-C041-42FE-BD8B-DB9D94C376D2}" type="parTrans" cxnId="{496B7F07-D69E-49C6-82FF-291E5B3CEF2A}">
      <dgm:prSet/>
      <dgm:spPr/>
      <dgm:t>
        <a:bodyPr/>
        <a:lstStyle/>
        <a:p>
          <a:endParaRPr lang="en-IN"/>
        </a:p>
      </dgm:t>
    </dgm:pt>
    <dgm:pt modelId="{A1FCA6C8-BE02-440C-982E-FF95527F5D8B}" type="sibTrans" cxnId="{496B7F07-D69E-49C6-82FF-291E5B3CEF2A}">
      <dgm:prSet/>
      <dgm:spPr/>
      <dgm:t>
        <a:bodyPr/>
        <a:lstStyle/>
        <a:p>
          <a:endParaRPr lang="en-IN"/>
        </a:p>
      </dgm:t>
    </dgm:pt>
    <dgm:pt modelId="{6D06C390-F652-4ECF-941B-1DD4C830E83C}">
      <dgm:prSet/>
      <dgm:spPr/>
      <dgm:t>
        <a:bodyPr/>
        <a:lstStyle/>
        <a:p>
          <a:r>
            <a:rPr lang="en-IN"/>
            <a:t>Feedback based on movement itself or movement error? </a:t>
          </a:r>
          <a:r>
            <a:rPr lang="en-IN" i="1"/>
            <a:t>(Rosati et al., 2012; Sigrist et al., 2013)</a:t>
          </a:r>
          <a:endParaRPr lang="en-IN"/>
        </a:p>
      </dgm:t>
    </dgm:pt>
    <dgm:pt modelId="{6B8C1960-59D0-48B2-A2A7-7D44874C6F43}" type="parTrans" cxnId="{08C19658-7D43-4E79-AFA4-9EE1914947C2}">
      <dgm:prSet/>
      <dgm:spPr/>
      <dgm:t>
        <a:bodyPr/>
        <a:lstStyle/>
        <a:p>
          <a:endParaRPr lang="en-IN"/>
        </a:p>
      </dgm:t>
    </dgm:pt>
    <dgm:pt modelId="{E4567146-C49D-40C7-BC9B-4E25BE12B4C3}" type="sibTrans" cxnId="{08C19658-7D43-4E79-AFA4-9EE1914947C2}">
      <dgm:prSet/>
      <dgm:spPr/>
      <dgm:t>
        <a:bodyPr/>
        <a:lstStyle/>
        <a:p>
          <a:endParaRPr lang="en-IN"/>
        </a:p>
      </dgm:t>
    </dgm:pt>
    <dgm:pt modelId="{904E27A6-BF4D-4A1E-868F-52D1F6613480}">
      <dgm:prSet/>
      <dgm:spPr/>
      <dgm:t>
        <a:bodyPr/>
        <a:lstStyle/>
        <a:p>
          <a:r>
            <a:rPr lang="en-IN"/>
            <a:t>What characteristic of music is manipulated by what aspect of movement? </a:t>
          </a:r>
          <a:r>
            <a:rPr lang="en-IN" i="1"/>
            <a:t>E.g. walking cadence mapped to music tempo (Moens et al., 2014)</a:t>
          </a:r>
          <a:endParaRPr lang="en-IN"/>
        </a:p>
      </dgm:t>
    </dgm:pt>
    <dgm:pt modelId="{64FF820F-095B-4C19-9DD4-5DF41D58E590}" type="parTrans" cxnId="{E713C1D2-0E7C-4320-B420-955B637BF695}">
      <dgm:prSet/>
      <dgm:spPr/>
      <dgm:t>
        <a:bodyPr/>
        <a:lstStyle/>
        <a:p>
          <a:endParaRPr lang="en-IN"/>
        </a:p>
      </dgm:t>
    </dgm:pt>
    <dgm:pt modelId="{E9A5C3A7-2E9D-4841-A192-FC3A81D6658B}" type="sibTrans" cxnId="{E713C1D2-0E7C-4320-B420-955B637BF695}">
      <dgm:prSet/>
      <dgm:spPr/>
      <dgm:t>
        <a:bodyPr/>
        <a:lstStyle/>
        <a:p>
          <a:endParaRPr lang="en-IN"/>
        </a:p>
      </dgm:t>
    </dgm:pt>
    <dgm:pt modelId="{026D8F9E-7755-41D2-83AB-3CAF11F1D170}" type="pres">
      <dgm:prSet presAssocID="{BB23584E-EFD8-46EB-97C1-C7CD18D3794D}" presName="linear" presStyleCnt="0">
        <dgm:presLayoutVars>
          <dgm:animLvl val="lvl"/>
          <dgm:resizeHandles val="exact"/>
        </dgm:presLayoutVars>
      </dgm:prSet>
      <dgm:spPr/>
    </dgm:pt>
    <dgm:pt modelId="{155A60E3-A2F7-4B96-B2D5-B3095C068722}" type="pres">
      <dgm:prSet presAssocID="{1172A0C6-9308-4606-965C-7119D29BEA89}" presName="parentText" presStyleLbl="node1" presStyleIdx="0" presStyleCnt="3">
        <dgm:presLayoutVars>
          <dgm:chMax val="0"/>
          <dgm:bulletEnabled val="1"/>
        </dgm:presLayoutVars>
      </dgm:prSet>
      <dgm:spPr/>
    </dgm:pt>
    <dgm:pt modelId="{4BF6D551-BBBD-4097-9A55-BD3ADC7080B5}" type="pres">
      <dgm:prSet presAssocID="{1172A0C6-9308-4606-965C-7119D29BEA89}" presName="childText" presStyleLbl="revTx" presStyleIdx="0" presStyleCnt="3">
        <dgm:presLayoutVars>
          <dgm:bulletEnabled val="1"/>
        </dgm:presLayoutVars>
      </dgm:prSet>
      <dgm:spPr/>
    </dgm:pt>
    <dgm:pt modelId="{3122D446-4486-49F0-BC5F-DADF1E210D70}" type="pres">
      <dgm:prSet presAssocID="{C48D8955-D64C-457D-9EB4-7359E9E2AC9A}" presName="parentText" presStyleLbl="node1" presStyleIdx="1" presStyleCnt="3">
        <dgm:presLayoutVars>
          <dgm:chMax val="0"/>
          <dgm:bulletEnabled val="1"/>
        </dgm:presLayoutVars>
      </dgm:prSet>
      <dgm:spPr/>
    </dgm:pt>
    <dgm:pt modelId="{E6E175C6-2AFE-47FF-98D5-E16FBE270BB8}" type="pres">
      <dgm:prSet presAssocID="{C48D8955-D64C-457D-9EB4-7359E9E2AC9A}" presName="childText" presStyleLbl="revTx" presStyleIdx="1" presStyleCnt="3">
        <dgm:presLayoutVars>
          <dgm:bulletEnabled val="1"/>
        </dgm:presLayoutVars>
      </dgm:prSet>
      <dgm:spPr/>
    </dgm:pt>
    <dgm:pt modelId="{1A75B41C-C327-40BC-947A-33E47A897905}" type="pres">
      <dgm:prSet presAssocID="{321C92C5-7B9C-4A7F-9DEF-B80DEE41C205}" presName="parentText" presStyleLbl="node1" presStyleIdx="2" presStyleCnt="3">
        <dgm:presLayoutVars>
          <dgm:chMax val="0"/>
          <dgm:bulletEnabled val="1"/>
        </dgm:presLayoutVars>
      </dgm:prSet>
      <dgm:spPr/>
    </dgm:pt>
    <dgm:pt modelId="{AE83E99E-4951-45CB-9993-A7718D00C94E}" type="pres">
      <dgm:prSet presAssocID="{321C92C5-7B9C-4A7F-9DEF-B80DEE41C205}" presName="childText" presStyleLbl="revTx" presStyleIdx="2" presStyleCnt="3">
        <dgm:presLayoutVars>
          <dgm:bulletEnabled val="1"/>
        </dgm:presLayoutVars>
      </dgm:prSet>
      <dgm:spPr/>
    </dgm:pt>
  </dgm:ptLst>
  <dgm:cxnLst>
    <dgm:cxn modelId="{300B1C04-BF01-4DCC-9F81-AEB3DE839FB4}" srcId="{1172A0C6-9308-4606-965C-7119D29BEA89}" destId="{1FC897BA-8669-46D4-8417-13F4C0D907C9}" srcOrd="2" destOrd="0" parTransId="{E273D2F9-E4D0-4962-910C-D8B5A182B6FC}" sibTransId="{CDA22649-DA3C-4058-8B74-6AC44521BDD3}"/>
    <dgm:cxn modelId="{496B7F07-D69E-49C6-82FF-291E5B3CEF2A}" srcId="{321C92C5-7B9C-4A7F-9DEF-B80DEE41C205}" destId="{56953F43-E207-48DD-94FB-D2B475B07F02}" srcOrd="0" destOrd="0" parTransId="{D8128D15-C041-42FE-BD8B-DB9D94C376D2}" sibTransId="{A1FCA6C8-BE02-440C-982E-FF95527F5D8B}"/>
    <dgm:cxn modelId="{0DB85616-158E-4DAC-9D1D-E86AB417B1F1}" type="presOf" srcId="{1172A0C6-9308-4606-965C-7119D29BEA89}" destId="{155A60E3-A2F7-4B96-B2D5-B3095C068722}" srcOrd="0" destOrd="0" presId="urn:microsoft.com/office/officeart/2005/8/layout/vList2"/>
    <dgm:cxn modelId="{62F90F1B-077F-4062-9101-4E65DF12AFC8}" srcId="{BB23584E-EFD8-46EB-97C1-C7CD18D3794D}" destId="{1172A0C6-9308-4606-965C-7119D29BEA89}" srcOrd="0" destOrd="0" parTransId="{0D131547-4153-464C-988C-DE49F292AD80}" sibTransId="{17A6B35D-48F2-46DE-A82C-3BAEFA06D120}"/>
    <dgm:cxn modelId="{08EB2F22-0BE0-4AB0-BC30-5F3688AD6CD0}" srcId="{1172A0C6-9308-4606-965C-7119D29BEA89}" destId="{15E9A8C2-E46D-4AA5-ADBF-7BDB49E89860}" srcOrd="0" destOrd="0" parTransId="{A2292C23-CA10-4C40-B59C-E53DCBCC3840}" sibTransId="{56427D2F-4A9A-4B97-8177-57419A8B44C8}"/>
    <dgm:cxn modelId="{C3E64C28-F510-447A-BF29-A20C294CEA38}" type="presOf" srcId="{56953F43-E207-48DD-94FB-D2B475B07F02}" destId="{AE83E99E-4951-45CB-9993-A7718D00C94E}" srcOrd="0" destOrd="0" presId="urn:microsoft.com/office/officeart/2005/8/layout/vList2"/>
    <dgm:cxn modelId="{84124F29-035F-4A4C-B684-57704123B214}" type="presOf" srcId="{FB697A35-440E-44DA-94FF-D1E824168D60}" destId="{E6E175C6-2AFE-47FF-98D5-E16FBE270BB8}" srcOrd="0" destOrd="1" presId="urn:microsoft.com/office/officeart/2005/8/layout/vList2"/>
    <dgm:cxn modelId="{B8A8523C-C3C2-4CA4-A4F3-4AF456D2E1B0}" type="presOf" srcId="{7CC859A0-CEED-434C-B080-4903F8D13918}" destId="{4BF6D551-BBBD-4097-9A55-BD3ADC7080B5}" srcOrd="0" destOrd="1" presId="urn:microsoft.com/office/officeart/2005/8/layout/vList2"/>
    <dgm:cxn modelId="{242DF63D-343E-4A57-AC67-CABC38652609}" srcId="{C48D8955-D64C-457D-9EB4-7359E9E2AC9A}" destId="{2FABA663-45B6-4E8D-9310-E28581F25753}" srcOrd="0" destOrd="0" parTransId="{4A331340-AC32-4A02-AA86-A835ED0D78E8}" sibTransId="{19AC83F4-C8A8-47FA-BA19-0DFEC5897658}"/>
    <dgm:cxn modelId="{6DD8515E-F753-480E-8CFF-5604A5EC8156}" type="presOf" srcId="{1FC897BA-8669-46D4-8417-13F4C0D907C9}" destId="{4BF6D551-BBBD-4097-9A55-BD3ADC7080B5}" srcOrd="0" destOrd="2" presId="urn:microsoft.com/office/officeart/2005/8/layout/vList2"/>
    <dgm:cxn modelId="{5BED0B5F-A558-4877-80A2-1D4D2E947E8B}" type="presOf" srcId="{904E27A6-BF4D-4A1E-868F-52D1F6613480}" destId="{AE83E99E-4951-45CB-9993-A7718D00C94E}" srcOrd="0" destOrd="2" presId="urn:microsoft.com/office/officeart/2005/8/layout/vList2"/>
    <dgm:cxn modelId="{FE5E2C6A-2508-4695-8264-938D22BF8E26}" type="presOf" srcId="{321C92C5-7B9C-4A7F-9DEF-B80DEE41C205}" destId="{1A75B41C-C327-40BC-947A-33E47A897905}" srcOrd="0" destOrd="0" presId="urn:microsoft.com/office/officeart/2005/8/layout/vList2"/>
    <dgm:cxn modelId="{CA8C664E-1AFC-4F8F-A3A6-116ECB97233D}" srcId="{C48D8955-D64C-457D-9EB4-7359E9E2AC9A}" destId="{FB697A35-440E-44DA-94FF-D1E824168D60}" srcOrd="1" destOrd="0" parTransId="{C897C35E-FE59-4494-93E6-0B3BCBD3B8B6}" sibTransId="{7BD50550-446C-42CE-BF1F-720F40FD946D}"/>
    <dgm:cxn modelId="{08C19658-7D43-4E79-AFA4-9EE1914947C2}" srcId="{321C92C5-7B9C-4A7F-9DEF-B80DEE41C205}" destId="{6D06C390-F652-4ECF-941B-1DD4C830E83C}" srcOrd="1" destOrd="0" parTransId="{6B8C1960-59D0-48B2-A2A7-7D44874C6F43}" sibTransId="{E4567146-C49D-40C7-BC9B-4E25BE12B4C3}"/>
    <dgm:cxn modelId="{54E57779-7DFF-48E2-B338-F182DF2BD00C}" srcId="{BB23584E-EFD8-46EB-97C1-C7CD18D3794D}" destId="{321C92C5-7B9C-4A7F-9DEF-B80DEE41C205}" srcOrd="2" destOrd="0" parTransId="{E61DB67F-92BD-418E-8F65-F304ECF2C188}" sibTransId="{817172AE-6B62-4BD7-8A73-7A4773DAA919}"/>
    <dgm:cxn modelId="{53810E7C-4091-4DDC-B16E-333C77596C17}" type="presOf" srcId="{C48D8955-D64C-457D-9EB4-7359E9E2AC9A}" destId="{3122D446-4486-49F0-BC5F-DADF1E210D70}" srcOrd="0" destOrd="0" presId="urn:microsoft.com/office/officeart/2005/8/layout/vList2"/>
    <dgm:cxn modelId="{C1106C88-FD6B-459E-9AA8-5DFC07C35737}" srcId="{BB23584E-EFD8-46EB-97C1-C7CD18D3794D}" destId="{C48D8955-D64C-457D-9EB4-7359E9E2AC9A}" srcOrd="1" destOrd="0" parTransId="{5BE65FD7-4B17-47C4-B814-7EA404F435F8}" sibTransId="{7BAA904A-0D92-4D37-8A5B-4199484A520B}"/>
    <dgm:cxn modelId="{64993F90-B953-455E-B4EC-670124CE69B3}" type="presOf" srcId="{2FABA663-45B6-4E8D-9310-E28581F25753}" destId="{E6E175C6-2AFE-47FF-98D5-E16FBE270BB8}" srcOrd="0" destOrd="0" presId="urn:microsoft.com/office/officeart/2005/8/layout/vList2"/>
    <dgm:cxn modelId="{E9E7C99A-05F8-4D18-A864-4426EDB14FE5}" type="presOf" srcId="{6D06C390-F652-4ECF-941B-1DD4C830E83C}" destId="{AE83E99E-4951-45CB-9993-A7718D00C94E}" srcOrd="0" destOrd="1" presId="urn:microsoft.com/office/officeart/2005/8/layout/vList2"/>
    <dgm:cxn modelId="{B1FA349B-D697-488C-BA74-036362DA6A73}" type="presOf" srcId="{15E9A8C2-E46D-4AA5-ADBF-7BDB49E89860}" destId="{4BF6D551-BBBD-4097-9A55-BD3ADC7080B5}" srcOrd="0" destOrd="0" presId="urn:microsoft.com/office/officeart/2005/8/layout/vList2"/>
    <dgm:cxn modelId="{8904DFAB-009E-4183-8320-55837B38BD58}" srcId="{1172A0C6-9308-4606-965C-7119D29BEA89}" destId="{7CC859A0-CEED-434C-B080-4903F8D13918}" srcOrd="1" destOrd="0" parTransId="{A70C5CDA-CEF4-4B7B-BB7E-CB8122F2402A}" sibTransId="{A67344DF-A6BD-4D17-949C-B648DBE9BA8E}"/>
    <dgm:cxn modelId="{E713C1D2-0E7C-4320-B420-955B637BF695}" srcId="{321C92C5-7B9C-4A7F-9DEF-B80DEE41C205}" destId="{904E27A6-BF4D-4A1E-868F-52D1F6613480}" srcOrd="2" destOrd="0" parTransId="{64FF820F-095B-4C19-9DD4-5DF41D58E590}" sibTransId="{E9A5C3A7-2E9D-4841-A192-FC3A81D6658B}"/>
    <dgm:cxn modelId="{30238EFC-7343-494A-B167-FC1A05950926}" type="presOf" srcId="{BB23584E-EFD8-46EB-97C1-C7CD18D3794D}" destId="{026D8F9E-7755-41D2-83AB-3CAF11F1D170}" srcOrd="0" destOrd="0" presId="urn:microsoft.com/office/officeart/2005/8/layout/vList2"/>
    <dgm:cxn modelId="{ADF93EED-BC3D-4315-854E-386B97AD24DA}" type="presParOf" srcId="{026D8F9E-7755-41D2-83AB-3CAF11F1D170}" destId="{155A60E3-A2F7-4B96-B2D5-B3095C068722}" srcOrd="0" destOrd="0" presId="urn:microsoft.com/office/officeart/2005/8/layout/vList2"/>
    <dgm:cxn modelId="{DBF4B2E3-0F19-411C-88F0-787AD3F5F00C}" type="presParOf" srcId="{026D8F9E-7755-41D2-83AB-3CAF11F1D170}" destId="{4BF6D551-BBBD-4097-9A55-BD3ADC7080B5}" srcOrd="1" destOrd="0" presId="urn:microsoft.com/office/officeart/2005/8/layout/vList2"/>
    <dgm:cxn modelId="{06FD56B7-1DCF-463A-BCB3-B676A670E4A0}" type="presParOf" srcId="{026D8F9E-7755-41D2-83AB-3CAF11F1D170}" destId="{3122D446-4486-49F0-BC5F-DADF1E210D70}" srcOrd="2" destOrd="0" presId="urn:microsoft.com/office/officeart/2005/8/layout/vList2"/>
    <dgm:cxn modelId="{09E9B50D-DFA8-4266-B809-7D21FC078DA6}" type="presParOf" srcId="{026D8F9E-7755-41D2-83AB-3CAF11F1D170}" destId="{E6E175C6-2AFE-47FF-98D5-E16FBE270BB8}" srcOrd="3" destOrd="0" presId="urn:microsoft.com/office/officeart/2005/8/layout/vList2"/>
    <dgm:cxn modelId="{288C6D00-A6FE-430A-840F-D06DB44A738D}" type="presParOf" srcId="{026D8F9E-7755-41D2-83AB-3CAF11F1D170}" destId="{1A75B41C-C327-40BC-947A-33E47A897905}" srcOrd="4" destOrd="0" presId="urn:microsoft.com/office/officeart/2005/8/layout/vList2"/>
    <dgm:cxn modelId="{5DB6D6A2-C49D-4861-9545-6353CAF2044E}" type="presParOf" srcId="{026D8F9E-7755-41D2-83AB-3CAF11F1D170}" destId="{AE83E99E-4951-45CB-9993-A7718D00C94E}"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01B9790-293D-4CEE-A21B-00750398943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74D1ED33-EB0D-419A-B5B7-E2F44FB03920}">
      <dgm:prSet/>
      <dgm:spPr/>
      <dgm:t>
        <a:bodyPr/>
        <a:lstStyle/>
        <a:p>
          <a:r>
            <a:rPr lang="en-IN" baseline="0" dirty="0"/>
            <a:t>Feedback needs to be (Vos et al., 2018):</a:t>
          </a:r>
          <a:endParaRPr lang="en-IN" dirty="0"/>
        </a:p>
      </dgm:t>
    </dgm:pt>
    <dgm:pt modelId="{D883225A-CACB-44BA-A3F1-8BB403846B38}" type="parTrans" cxnId="{5C01B204-707D-4548-AD50-D94AB1C3C86A}">
      <dgm:prSet/>
      <dgm:spPr/>
      <dgm:t>
        <a:bodyPr/>
        <a:lstStyle/>
        <a:p>
          <a:endParaRPr lang="en-IN"/>
        </a:p>
      </dgm:t>
    </dgm:pt>
    <dgm:pt modelId="{0550A3EA-A7B3-43E6-9A2C-A459F34364E9}" type="sibTrans" cxnId="{5C01B204-707D-4548-AD50-D94AB1C3C86A}">
      <dgm:prSet/>
      <dgm:spPr/>
      <dgm:t>
        <a:bodyPr/>
        <a:lstStyle/>
        <a:p>
          <a:endParaRPr lang="en-IN"/>
        </a:p>
      </dgm:t>
    </dgm:pt>
    <dgm:pt modelId="{D6C3946F-B144-46A7-9572-76AA4EBAB684}">
      <dgm:prSet/>
      <dgm:spPr/>
      <dgm:t>
        <a:bodyPr/>
        <a:lstStyle/>
        <a:p>
          <a:r>
            <a:rPr lang="en-IN"/>
            <a:t>Meaningful, understandable</a:t>
          </a:r>
        </a:p>
      </dgm:t>
    </dgm:pt>
    <dgm:pt modelId="{F20AD4B2-50FA-43CA-B3A3-F29D3FBB6568}" type="parTrans" cxnId="{A13D9034-9C82-4D8A-8886-7D7AA33BDEB7}">
      <dgm:prSet/>
      <dgm:spPr/>
      <dgm:t>
        <a:bodyPr/>
        <a:lstStyle/>
        <a:p>
          <a:endParaRPr lang="en-IN"/>
        </a:p>
      </dgm:t>
    </dgm:pt>
    <dgm:pt modelId="{A24C3BCD-F9FF-405E-BB19-C9F05F568701}" type="sibTrans" cxnId="{A13D9034-9C82-4D8A-8886-7D7AA33BDEB7}">
      <dgm:prSet/>
      <dgm:spPr/>
      <dgm:t>
        <a:bodyPr/>
        <a:lstStyle/>
        <a:p>
          <a:endParaRPr lang="en-IN"/>
        </a:p>
      </dgm:t>
    </dgm:pt>
    <dgm:pt modelId="{848DE942-64F7-405A-841A-7F1276F1078B}">
      <dgm:prSet/>
      <dgm:spPr/>
      <dgm:t>
        <a:bodyPr/>
        <a:lstStyle/>
        <a:p>
          <a:r>
            <a:rPr lang="en-IN"/>
            <a:t>Easily perceptible</a:t>
          </a:r>
        </a:p>
      </dgm:t>
    </dgm:pt>
    <dgm:pt modelId="{64C5B136-AA81-456D-960F-C8DEB9B2C0A7}" type="parTrans" cxnId="{EB15945A-83EB-455F-96E5-095B5B971355}">
      <dgm:prSet/>
      <dgm:spPr/>
      <dgm:t>
        <a:bodyPr/>
        <a:lstStyle/>
        <a:p>
          <a:endParaRPr lang="en-IN"/>
        </a:p>
      </dgm:t>
    </dgm:pt>
    <dgm:pt modelId="{BB55DB94-CF7B-43A1-B1AE-59ADE689BD4F}" type="sibTrans" cxnId="{EB15945A-83EB-455F-96E5-095B5B971355}">
      <dgm:prSet/>
      <dgm:spPr/>
      <dgm:t>
        <a:bodyPr/>
        <a:lstStyle/>
        <a:p>
          <a:endParaRPr lang="en-IN"/>
        </a:p>
      </dgm:t>
    </dgm:pt>
    <dgm:pt modelId="{BC9DE0EB-0876-4F52-B074-5917EC0B688E}">
      <dgm:prSet/>
      <dgm:spPr/>
      <dgm:t>
        <a:bodyPr/>
        <a:lstStyle/>
        <a:p>
          <a:r>
            <a:rPr lang="en-IN" dirty="0"/>
            <a:t>Timely</a:t>
          </a:r>
        </a:p>
      </dgm:t>
    </dgm:pt>
    <dgm:pt modelId="{822C22C9-399A-48DD-84D8-2DC2EB9E123E}" type="parTrans" cxnId="{9D1C5022-1CE1-4CD6-ADDB-CDCE432F620F}">
      <dgm:prSet/>
      <dgm:spPr/>
      <dgm:t>
        <a:bodyPr/>
        <a:lstStyle/>
        <a:p>
          <a:endParaRPr lang="en-IN"/>
        </a:p>
      </dgm:t>
    </dgm:pt>
    <dgm:pt modelId="{0CDD643F-D1D3-43C2-A376-B6F06E3611E2}" type="sibTrans" cxnId="{9D1C5022-1CE1-4CD6-ADDB-CDCE432F620F}">
      <dgm:prSet/>
      <dgm:spPr/>
      <dgm:t>
        <a:bodyPr/>
        <a:lstStyle/>
        <a:p>
          <a:endParaRPr lang="en-IN"/>
        </a:p>
      </dgm:t>
    </dgm:pt>
    <dgm:pt modelId="{D0B7DE60-EB49-44EC-BDBF-DF0997E6F7D0}">
      <dgm:prSet/>
      <dgm:spPr/>
      <dgm:t>
        <a:bodyPr/>
        <a:lstStyle/>
        <a:p>
          <a:r>
            <a:rPr lang="en-IN"/>
            <a:t>Not cognitively overwhelming</a:t>
          </a:r>
        </a:p>
      </dgm:t>
    </dgm:pt>
    <dgm:pt modelId="{BA18ED34-4383-4B07-80CF-2269DB44A534}" type="parTrans" cxnId="{626F2058-C22E-4D2E-9D4A-7310A455C002}">
      <dgm:prSet/>
      <dgm:spPr/>
      <dgm:t>
        <a:bodyPr/>
        <a:lstStyle/>
        <a:p>
          <a:endParaRPr lang="en-IN"/>
        </a:p>
      </dgm:t>
    </dgm:pt>
    <dgm:pt modelId="{D295DDF3-C106-4150-9199-41053B8ABBBD}" type="sibTrans" cxnId="{626F2058-C22E-4D2E-9D4A-7310A455C002}">
      <dgm:prSet/>
      <dgm:spPr/>
      <dgm:t>
        <a:bodyPr/>
        <a:lstStyle/>
        <a:p>
          <a:endParaRPr lang="en-IN"/>
        </a:p>
      </dgm:t>
    </dgm:pt>
    <dgm:pt modelId="{22E49F36-8938-441A-B33E-0AC501227134}">
      <dgm:prSet/>
      <dgm:spPr/>
      <dgm:t>
        <a:bodyPr/>
        <a:lstStyle/>
        <a:p>
          <a:r>
            <a:rPr lang="en-IN"/>
            <a:t>Customizable to suit the needs of individuals with varied ability (Lesaffre, 2018)</a:t>
          </a:r>
        </a:p>
      </dgm:t>
    </dgm:pt>
    <dgm:pt modelId="{7434168E-738E-4CE5-8155-8CD836D6BB61}" type="parTrans" cxnId="{35C11CB9-D5F5-4568-A73C-4F256FDA7EDB}">
      <dgm:prSet/>
      <dgm:spPr/>
      <dgm:t>
        <a:bodyPr/>
        <a:lstStyle/>
        <a:p>
          <a:endParaRPr lang="en-IN"/>
        </a:p>
      </dgm:t>
    </dgm:pt>
    <dgm:pt modelId="{3B83CFDF-B859-444D-857B-248CA71CA304}" type="sibTrans" cxnId="{35C11CB9-D5F5-4568-A73C-4F256FDA7EDB}">
      <dgm:prSet/>
      <dgm:spPr/>
      <dgm:t>
        <a:bodyPr/>
        <a:lstStyle/>
        <a:p>
          <a:endParaRPr lang="en-IN"/>
        </a:p>
      </dgm:t>
    </dgm:pt>
    <dgm:pt modelId="{204D1B7B-E9D7-4005-A1A5-2EA67A14611F}">
      <dgm:prSet/>
      <dgm:spPr/>
      <dgm:t>
        <a:bodyPr/>
        <a:lstStyle/>
        <a:p>
          <a:r>
            <a:rPr lang="en-IN" baseline="0" dirty="0"/>
            <a:t>Potentially infinite mappings to evaluate – how to narrow them down?</a:t>
          </a:r>
          <a:endParaRPr lang="en-IN" dirty="0"/>
        </a:p>
      </dgm:t>
    </dgm:pt>
    <dgm:pt modelId="{0DBBBD3B-CD6D-4D23-BE41-3AED4B3D516E}" type="parTrans" cxnId="{A0B92144-9B1E-4F95-B4D1-F8ED6CD32E95}">
      <dgm:prSet/>
      <dgm:spPr/>
      <dgm:t>
        <a:bodyPr/>
        <a:lstStyle/>
        <a:p>
          <a:endParaRPr lang="en-IN"/>
        </a:p>
      </dgm:t>
    </dgm:pt>
    <dgm:pt modelId="{0998B04A-F760-4B03-BB69-9701350E4F2B}" type="sibTrans" cxnId="{A0B92144-9B1E-4F95-B4D1-F8ED6CD32E95}">
      <dgm:prSet/>
      <dgm:spPr/>
      <dgm:t>
        <a:bodyPr/>
        <a:lstStyle/>
        <a:p>
          <a:endParaRPr lang="en-IN"/>
        </a:p>
      </dgm:t>
    </dgm:pt>
    <dgm:pt modelId="{1DBFDCCF-F9B3-4170-9C28-9858D07A453E}">
      <dgm:prSet/>
      <dgm:spPr/>
      <dgm:t>
        <a:bodyPr/>
        <a:lstStyle/>
        <a:p>
          <a:r>
            <a:rPr lang="en-IN" baseline="0" dirty="0"/>
            <a:t>Synthesized musical biofeedback can sound poor in comparison to ‘real’ music </a:t>
          </a:r>
          <a:r>
            <a:rPr lang="en-IN" i="1" baseline="0" dirty="0"/>
            <a:t>(Yu, 2018).</a:t>
          </a:r>
          <a:endParaRPr lang="en-IN" dirty="0"/>
        </a:p>
      </dgm:t>
    </dgm:pt>
    <dgm:pt modelId="{0620C578-0539-4B8F-89A2-1F795272FC4D}" type="parTrans" cxnId="{72BF8C9E-30AF-467B-8BD2-C296CD2BCB34}">
      <dgm:prSet/>
      <dgm:spPr/>
      <dgm:t>
        <a:bodyPr/>
        <a:lstStyle/>
        <a:p>
          <a:endParaRPr lang="en-IN"/>
        </a:p>
      </dgm:t>
    </dgm:pt>
    <dgm:pt modelId="{CBC279D5-55C2-41FC-9C3C-7D1365B75E26}" type="sibTrans" cxnId="{72BF8C9E-30AF-467B-8BD2-C296CD2BCB34}">
      <dgm:prSet/>
      <dgm:spPr/>
      <dgm:t>
        <a:bodyPr/>
        <a:lstStyle/>
        <a:p>
          <a:endParaRPr lang="en-IN"/>
        </a:p>
      </dgm:t>
    </dgm:pt>
    <dgm:pt modelId="{B3F11243-AE6B-4207-839B-3EC0ECEC7CA0}">
      <dgm:prSet/>
      <dgm:spPr>
        <a:solidFill>
          <a:srgbClr val="FF0000"/>
        </a:solidFill>
      </dgm:spPr>
      <dgm:t>
        <a:bodyPr/>
        <a:lstStyle/>
        <a:p>
          <a:r>
            <a:rPr lang="en-IN" baseline="0"/>
            <a:t>COVID-19 restrictions – how to proceed?</a:t>
          </a:r>
          <a:endParaRPr lang="en-IN"/>
        </a:p>
      </dgm:t>
    </dgm:pt>
    <dgm:pt modelId="{5325A1C0-BB96-4B75-924F-39AE83E8D22B}" type="parTrans" cxnId="{D32D0921-9B75-47B8-B6E7-A42704880B28}">
      <dgm:prSet/>
      <dgm:spPr/>
      <dgm:t>
        <a:bodyPr/>
        <a:lstStyle/>
        <a:p>
          <a:endParaRPr lang="en-IN"/>
        </a:p>
      </dgm:t>
    </dgm:pt>
    <dgm:pt modelId="{7BE71B35-8377-4BA9-913F-507125090FFD}" type="sibTrans" cxnId="{D32D0921-9B75-47B8-B6E7-A42704880B28}">
      <dgm:prSet/>
      <dgm:spPr/>
      <dgm:t>
        <a:bodyPr/>
        <a:lstStyle/>
        <a:p>
          <a:endParaRPr lang="en-IN"/>
        </a:p>
      </dgm:t>
    </dgm:pt>
    <dgm:pt modelId="{9C20CDBF-FA1C-4D18-8DBB-02025C3599B8}" type="pres">
      <dgm:prSet presAssocID="{301B9790-293D-4CEE-A21B-007503989439}" presName="linear" presStyleCnt="0">
        <dgm:presLayoutVars>
          <dgm:animLvl val="lvl"/>
          <dgm:resizeHandles val="exact"/>
        </dgm:presLayoutVars>
      </dgm:prSet>
      <dgm:spPr/>
    </dgm:pt>
    <dgm:pt modelId="{22EC7AB0-3180-4D1C-B083-D0CA52A2C4BB}" type="pres">
      <dgm:prSet presAssocID="{74D1ED33-EB0D-419A-B5B7-E2F44FB03920}" presName="parentText" presStyleLbl="node1" presStyleIdx="0" presStyleCnt="4">
        <dgm:presLayoutVars>
          <dgm:chMax val="0"/>
          <dgm:bulletEnabled val="1"/>
        </dgm:presLayoutVars>
      </dgm:prSet>
      <dgm:spPr/>
    </dgm:pt>
    <dgm:pt modelId="{ACB4A0CD-2470-41B5-B6F1-12A0B5523F1D}" type="pres">
      <dgm:prSet presAssocID="{74D1ED33-EB0D-419A-B5B7-E2F44FB03920}" presName="childText" presStyleLbl="revTx" presStyleIdx="0" presStyleCnt="1">
        <dgm:presLayoutVars>
          <dgm:bulletEnabled val="1"/>
        </dgm:presLayoutVars>
      </dgm:prSet>
      <dgm:spPr/>
    </dgm:pt>
    <dgm:pt modelId="{168AF07F-AAFC-4615-85E7-4ECFEA3B4E8B}" type="pres">
      <dgm:prSet presAssocID="{204D1B7B-E9D7-4005-A1A5-2EA67A14611F}" presName="parentText" presStyleLbl="node1" presStyleIdx="1" presStyleCnt="4">
        <dgm:presLayoutVars>
          <dgm:chMax val="0"/>
          <dgm:bulletEnabled val="1"/>
        </dgm:presLayoutVars>
      </dgm:prSet>
      <dgm:spPr/>
    </dgm:pt>
    <dgm:pt modelId="{EC5CCF5A-A1F3-445E-9E90-7C8EE207AAE0}" type="pres">
      <dgm:prSet presAssocID="{0998B04A-F760-4B03-BB69-9701350E4F2B}" presName="spacer" presStyleCnt="0"/>
      <dgm:spPr/>
    </dgm:pt>
    <dgm:pt modelId="{F6A1F3F5-DE74-422D-83B6-684D835E271E}" type="pres">
      <dgm:prSet presAssocID="{1DBFDCCF-F9B3-4170-9C28-9858D07A453E}" presName="parentText" presStyleLbl="node1" presStyleIdx="2" presStyleCnt="4">
        <dgm:presLayoutVars>
          <dgm:chMax val="0"/>
          <dgm:bulletEnabled val="1"/>
        </dgm:presLayoutVars>
      </dgm:prSet>
      <dgm:spPr/>
    </dgm:pt>
    <dgm:pt modelId="{C0839413-C1B9-42A2-A608-2784C5668249}" type="pres">
      <dgm:prSet presAssocID="{CBC279D5-55C2-41FC-9C3C-7D1365B75E26}" presName="spacer" presStyleCnt="0"/>
      <dgm:spPr/>
    </dgm:pt>
    <dgm:pt modelId="{37280877-827E-42C6-8292-45C97430223A}" type="pres">
      <dgm:prSet presAssocID="{B3F11243-AE6B-4207-839B-3EC0ECEC7CA0}" presName="parentText" presStyleLbl="node1" presStyleIdx="3" presStyleCnt="4">
        <dgm:presLayoutVars>
          <dgm:chMax val="0"/>
          <dgm:bulletEnabled val="1"/>
        </dgm:presLayoutVars>
      </dgm:prSet>
      <dgm:spPr/>
    </dgm:pt>
  </dgm:ptLst>
  <dgm:cxnLst>
    <dgm:cxn modelId="{5C01B204-707D-4548-AD50-D94AB1C3C86A}" srcId="{301B9790-293D-4CEE-A21B-007503989439}" destId="{74D1ED33-EB0D-419A-B5B7-E2F44FB03920}" srcOrd="0" destOrd="0" parTransId="{D883225A-CACB-44BA-A3F1-8BB403846B38}" sibTransId="{0550A3EA-A7B3-43E6-9A2C-A459F34364E9}"/>
    <dgm:cxn modelId="{4F921608-0F5C-448C-AD50-4CAEBA7B7909}" type="presOf" srcId="{204D1B7B-E9D7-4005-A1A5-2EA67A14611F}" destId="{168AF07F-AAFC-4615-85E7-4ECFEA3B4E8B}" srcOrd="0" destOrd="0" presId="urn:microsoft.com/office/officeart/2005/8/layout/vList2"/>
    <dgm:cxn modelId="{D32D0921-9B75-47B8-B6E7-A42704880B28}" srcId="{301B9790-293D-4CEE-A21B-007503989439}" destId="{B3F11243-AE6B-4207-839B-3EC0ECEC7CA0}" srcOrd="3" destOrd="0" parTransId="{5325A1C0-BB96-4B75-924F-39AE83E8D22B}" sibTransId="{7BE71B35-8377-4BA9-913F-507125090FFD}"/>
    <dgm:cxn modelId="{9D1C5022-1CE1-4CD6-ADDB-CDCE432F620F}" srcId="{74D1ED33-EB0D-419A-B5B7-E2F44FB03920}" destId="{BC9DE0EB-0876-4F52-B074-5917EC0B688E}" srcOrd="2" destOrd="0" parTransId="{822C22C9-399A-48DD-84D8-2DC2EB9E123E}" sibTransId="{0CDD643F-D1D3-43C2-A376-B6F06E3611E2}"/>
    <dgm:cxn modelId="{02639F2F-E80C-4ADC-9404-5C2CCB4BC4B0}" type="presOf" srcId="{D0B7DE60-EB49-44EC-BDBF-DF0997E6F7D0}" destId="{ACB4A0CD-2470-41B5-B6F1-12A0B5523F1D}" srcOrd="0" destOrd="3" presId="urn:microsoft.com/office/officeart/2005/8/layout/vList2"/>
    <dgm:cxn modelId="{A13D9034-9C82-4D8A-8886-7D7AA33BDEB7}" srcId="{74D1ED33-EB0D-419A-B5B7-E2F44FB03920}" destId="{D6C3946F-B144-46A7-9572-76AA4EBAB684}" srcOrd="0" destOrd="0" parTransId="{F20AD4B2-50FA-43CA-B3A3-F29D3FBB6568}" sibTransId="{A24C3BCD-F9FF-405E-BB19-C9F05F568701}"/>
    <dgm:cxn modelId="{6F4B1E3D-B95A-4DBD-AB9B-A8FEB22E1904}" type="presOf" srcId="{22E49F36-8938-441A-B33E-0AC501227134}" destId="{ACB4A0CD-2470-41B5-B6F1-12A0B5523F1D}" srcOrd="0" destOrd="4" presId="urn:microsoft.com/office/officeart/2005/8/layout/vList2"/>
    <dgm:cxn modelId="{53771440-D8BB-4045-9E95-D616980A2124}" type="presOf" srcId="{BC9DE0EB-0876-4F52-B074-5917EC0B688E}" destId="{ACB4A0CD-2470-41B5-B6F1-12A0B5523F1D}" srcOrd="0" destOrd="2" presId="urn:microsoft.com/office/officeart/2005/8/layout/vList2"/>
    <dgm:cxn modelId="{E983C25D-B0D5-4CC1-8BD2-951CECB36CBA}" type="presOf" srcId="{B3F11243-AE6B-4207-839B-3EC0ECEC7CA0}" destId="{37280877-827E-42C6-8292-45C97430223A}" srcOrd="0" destOrd="0" presId="urn:microsoft.com/office/officeart/2005/8/layout/vList2"/>
    <dgm:cxn modelId="{A0B92144-9B1E-4F95-B4D1-F8ED6CD32E95}" srcId="{301B9790-293D-4CEE-A21B-007503989439}" destId="{204D1B7B-E9D7-4005-A1A5-2EA67A14611F}" srcOrd="1" destOrd="0" parTransId="{0DBBBD3B-CD6D-4D23-BE41-3AED4B3D516E}" sibTransId="{0998B04A-F760-4B03-BB69-9701350E4F2B}"/>
    <dgm:cxn modelId="{BB687A67-F9FE-4399-A97D-1CD314BC3241}" type="presOf" srcId="{301B9790-293D-4CEE-A21B-007503989439}" destId="{9C20CDBF-FA1C-4D18-8DBB-02025C3599B8}" srcOrd="0" destOrd="0" presId="urn:microsoft.com/office/officeart/2005/8/layout/vList2"/>
    <dgm:cxn modelId="{626F2058-C22E-4D2E-9D4A-7310A455C002}" srcId="{74D1ED33-EB0D-419A-B5B7-E2F44FB03920}" destId="{D0B7DE60-EB49-44EC-BDBF-DF0997E6F7D0}" srcOrd="3" destOrd="0" parTransId="{BA18ED34-4383-4B07-80CF-2269DB44A534}" sibTransId="{D295DDF3-C106-4150-9199-41053B8ABBBD}"/>
    <dgm:cxn modelId="{EB15945A-83EB-455F-96E5-095B5B971355}" srcId="{74D1ED33-EB0D-419A-B5B7-E2F44FB03920}" destId="{848DE942-64F7-405A-841A-7F1276F1078B}" srcOrd="1" destOrd="0" parTransId="{64C5B136-AA81-456D-960F-C8DEB9B2C0A7}" sibTransId="{BB55DB94-CF7B-43A1-B1AE-59ADE689BD4F}"/>
    <dgm:cxn modelId="{8121829C-A6A3-47AF-95B4-52753DB13897}" type="presOf" srcId="{848DE942-64F7-405A-841A-7F1276F1078B}" destId="{ACB4A0CD-2470-41B5-B6F1-12A0B5523F1D}" srcOrd="0" destOrd="1" presId="urn:microsoft.com/office/officeart/2005/8/layout/vList2"/>
    <dgm:cxn modelId="{72BF8C9E-30AF-467B-8BD2-C296CD2BCB34}" srcId="{301B9790-293D-4CEE-A21B-007503989439}" destId="{1DBFDCCF-F9B3-4170-9C28-9858D07A453E}" srcOrd="2" destOrd="0" parTransId="{0620C578-0539-4B8F-89A2-1F795272FC4D}" sibTransId="{CBC279D5-55C2-41FC-9C3C-7D1365B75E26}"/>
    <dgm:cxn modelId="{35C11CB9-D5F5-4568-A73C-4F256FDA7EDB}" srcId="{74D1ED33-EB0D-419A-B5B7-E2F44FB03920}" destId="{22E49F36-8938-441A-B33E-0AC501227134}" srcOrd="4" destOrd="0" parTransId="{7434168E-738E-4CE5-8155-8CD836D6BB61}" sibTransId="{3B83CFDF-B859-444D-857B-248CA71CA304}"/>
    <dgm:cxn modelId="{CFB9D0C0-D9DF-4138-A9EE-7FBE8A41496A}" type="presOf" srcId="{D6C3946F-B144-46A7-9572-76AA4EBAB684}" destId="{ACB4A0CD-2470-41B5-B6F1-12A0B5523F1D}" srcOrd="0" destOrd="0" presId="urn:microsoft.com/office/officeart/2005/8/layout/vList2"/>
    <dgm:cxn modelId="{0B7216F1-F7BD-4134-A506-A2E46F1BE3CA}" type="presOf" srcId="{1DBFDCCF-F9B3-4170-9C28-9858D07A453E}" destId="{F6A1F3F5-DE74-422D-83B6-684D835E271E}" srcOrd="0" destOrd="0" presId="urn:microsoft.com/office/officeart/2005/8/layout/vList2"/>
    <dgm:cxn modelId="{EEB54DFF-5947-49AE-AC3F-3F9B4D458B40}" type="presOf" srcId="{74D1ED33-EB0D-419A-B5B7-E2F44FB03920}" destId="{22EC7AB0-3180-4D1C-B083-D0CA52A2C4BB}" srcOrd="0" destOrd="0" presId="urn:microsoft.com/office/officeart/2005/8/layout/vList2"/>
    <dgm:cxn modelId="{6E83A73D-C172-49F7-BBA9-C6D59756DE76}" type="presParOf" srcId="{9C20CDBF-FA1C-4D18-8DBB-02025C3599B8}" destId="{22EC7AB0-3180-4D1C-B083-D0CA52A2C4BB}" srcOrd="0" destOrd="0" presId="urn:microsoft.com/office/officeart/2005/8/layout/vList2"/>
    <dgm:cxn modelId="{103D067A-F5B6-4ED9-ADDD-E22D6EC50888}" type="presParOf" srcId="{9C20CDBF-FA1C-4D18-8DBB-02025C3599B8}" destId="{ACB4A0CD-2470-41B5-B6F1-12A0B5523F1D}" srcOrd="1" destOrd="0" presId="urn:microsoft.com/office/officeart/2005/8/layout/vList2"/>
    <dgm:cxn modelId="{B73BF85A-2F90-49CC-AA35-68FCF0C95593}" type="presParOf" srcId="{9C20CDBF-FA1C-4D18-8DBB-02025C3599B8}" destId="{168AF07F-AAFC-4615-85E7-4ECFEA3B4E8B}" srcOrd="2" destOrd="0" presId="urn:microsoft.com/office/officeart/2005/8/layout/vList2"/>
    <dgm:cxn modelId="{9947B20C-2D89-4C08-85DA-AEBCE5343CCC}" type="presParOf" srcId="{9C20CDBF-FA1C-4D18-8DBB-02025C3599B8}" destId="{EC5CCF5A-A1F3-445E-9E90-7C8EE207AAE0}" srcOrd="3" destOrd="0" presId="urn:microsoft.com/office/officeart/2005/8/layout/vList2"/>
    <dgm:cxn modelId="{9BFE670A-CF65-4B24-9B0B-7AD6B2CADA22}" type="presParOf" srcId="{9C20CDBF-FA1C-4D18-8DBB-02025C3599B8}" destId="{F6A1F3F5-DE74-422D-83B6-684D835E271E}" srcOrd="4" destOrd="0" presId="urn:microsoft.com/office/officeart/2005/8/layout/vList2"/>
    <dgm:cxn modelId="{7FD89EEA-8BAF-486C-B8DD-D91ED385FF13}" type="presParOf" srcId="{9C20CDBF-FA1C-4D18-8DBB-02025C3599B8}" destId="{C0839413-C1B9-42A2-A608-2784C5668249}" srcOrd="5" destOrd="0" presId="urn:microsoft.com/office/officeart/2005/8/layout/vList2"/>
    <dgm:cxn modelId="{011405F1-53FA-4D16-9916-257D38174881}" type="presParOf" srcId="{9C20CDBF-FA1C-4D18-8DBB-02025C3599B8}" destId="{37280877-827E-42C6-8292-45C97430223A}"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44CD6AA-D247-40D0-BE69-59F083F31BA8}"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EAEAD29E-A7AD-410F-A2B1-E13D03CE25A6}">
      <dgm:prSet/>
      <dgm:spPr/>
      <dgm:t>
        <a:bodyPr/>
        <a:lstStyle/>
        <a:p>
          <a:r>
            <a:rPr lang="da-DK" baseline="0"/>
            <a:t>Common in stroke rehabilitation, important activity of daily life.</a:t>
          </a:r>
          <a:endParaRPr lang="en-IN"/>
        </a:p>
      </dgm:t>
    </dgm:pt>
    <dgm:pt modelId="{63D473D4-C246-4860-B082-7CC941C9E6B2}" type="parTrans" cxnId="{9349E24E-1F74-4068-AEB4-B92EC73C63E8}">
      <dgm:prSet/>
      <dgm:spPr/>
      <dgm:t>
        <a:bodyPr/>
        <a:lstStyle/>
        <a:p>
          <a:endParaRPr lang="en-IN"/>
        </a:p>
      </dgm:t>
    </dgm:pt>
    <dgm:pt modelId="{C75C0B38-3A27-439E-B90F-AFD589FB56D5}" type="sibTrans" cxnId="{9349E24E-1F74-4068-AEB4-B92EC73C63E8}">
      <dgm:prSet/>
      <dgm:spPr/>
      <dgm:t>
        <a:bodyPr/>
        <a:lstStyle/>
        <a:p>
          <a:endParaRPr lang="en-IN"/>
        </a:p>
      </dgm:t>
    </dgm:pt>
    <dgm:pt modelId="{DCBB40BB-01B4-4B1B-BF6A-03EA17DBDE40}">
      <dgm:prSet/>
      <dgm:spPr/>
      <dgm:t>
        <a:bodyPr/>
        <a:lstStyle/>
        <a:p>
          <a:r>
            <a:rPr lang="da-DK" baseline="0" dirty="0"/>
            <a:t>Requires hip, knee coordination </a:t>
          </a:r>
          <a:r>
            <a:rPr lang="da-DK" i="1" baseline="0" dirty="0"/>
            <a:t>(Boukakida et al., 2015)</a:t>
          </a:r>
          <a:r>
            <a:rPr lang="da-DK" baseline="0" dirty="0"/>
            <a:t>, impaired in stroke patients.</a:t>
          </a:r>
          <a:endParaRPr lang="en-IN" dirty="0"/>
        </a:p>
      </dgm:t>
    </dgm:pt>
    <dgm:pt modelId="{DC970C22-4036-4085-AF4E-FC5992E92146}" type="parTrans" cxnId="{88CCD61C-0565-407B-8F76-516794B60EC4}">
      <dgm:prSet/>
      <dgm:spPr/>
      <dgm:t>
        <a:bodyPr/>
        <a:lstStyle/>
        <a:p>
          <a:endParaRPr lang="en-IN"/>
        </a:p>
      </dgm:t>
    </dgm:pt>
    <dgm:pt modelId="{73B7328B-6241-4A5B-BA7F-589D20EE9F1A}" type="sibTrans" cxnId="{88CCD61C-0565-407B-8F76-516794B60EC4}">
      <dgm:prSet/>
      <dgm:spPr/>
      <dgm:t>
        <a:bodyPr/>
        <a:lstStyle/>
        <a:p>
          <a:endParaRPr lang="en-IN"/>
        </a:p>
      </dgm:t>
    </dgm:pt>
    <dgm:pt modelId="{8A7EBD29-CE9D-475D-8B09-98C39739AEE6}">
      <dgm:prSet/>
      <dgm:spPr/>
      <dgm:t>
        <a:bodyPr/>
        <a:lstStyle/>
        <a:p>
          <a:r>
            <a:rPr lang="da-DK" baseline="0" dirty="0"/>
            <a:t>Can be captured by measuring anteroposterior angular orientation of three body segments</a:t>
          </a:r>
          <a:endParaRPr lang="en-IN" dirty="0"/>
        </a:p>
      </dgm:t>
    </dgm:pt>
    <dgm:pt modelId="{73FCB702-4825-4A2D-BD3C-7753695EF7DA}" type="parTrans" cxnId="{1C3F1513-FAF2-414A-A594-884486E13C8A}">
      <dgm:prSet/>
      <dgm:spPr/>
      <dgm:t>
        <a:bodyPr/>
        <a:lstStyle/>
        <a:p>
          <a:endParaRPr lang="en-IN"/>
        </a:p>
      </dgm:t>
    </dgm:pt>
    <dgm:pt modelId="{1DFAA617-73D5-48FB-BC30-B1561656FAE3}" type="sibTrans" cxnId="{1C3F1513-FAF2-414A-A594-884486E13C8A}">
      <dgm:prSet/>
      <dgm:spPr/>
      <dgm:t>
        <a:bodyPr/>
        <a:lstStyle/>
        <a:p>
          <a:endParaRPr lang="en-IN"/>
        </a:p>
      </dgm:t>
    </dgm:pt>
    <dgm:pt modelId="{9DC31536-02FF-4CA5-B21A-2370D0B1FFEA}">
      <dgm:prSet/>
      <dgm:spPr/>
      <dgm:t>
        <a:bodyPr/>
        <a:lstStyle/>
        <a:p>
          <a:r>
            <a:rPr lang="da-DK"/>
            <a:t>Trunk</a:t>
          </a:r>
          <a:endParaRPr lang="en-IN"/>
        </a:p>
      </dgm:t>
    </dgm:pt>
    <dgm:pt modelId="{63848E33-C7BE-45C1-9587-F59571FF75D6}" type="parTrans" cxnId="{E7C45584-D393-4DEA-B1C9-AAC530CEFFF0}">
      <dgm:prSet/>
      <dgm:spPr/>
      <dgm:t>
        <a:bodyPr/>
        <a:lstStyle/>
        <a:p>
          <a:endParaRPr lang="en-IN"/>
        </a:p>
      </dgm:t>
    </dgm:pt>
    <dgm:pt modelId="{06B4C272-3C30-4EC2-8BAD-5B12FFC3F87F}" type="sibTrans" cxnId="{E7C45584-D393-4DEA-B1C9-AAC530CEFFF0}">
      <dgm:prSet/>
      <dgm:spPr/>
      <dgm:t>
        <a:bodyPr/>
        <a:lstStyle/>
        <a:p>
          <a:endParaRPr lang="en-IN"/>
        </a:p>
      </dgm:t>
    </dgm:pt>
    <dgm:pt modelId="{D0A6A79B-FA93-4A26-88D0-EEB6EC28AEFD}">
      <dgm:prSet/>
      <dgm:spPr/>
      <dgm:t>
        <a:bodyPr/>
        <a:lstStyle/>
        <a:p>
          <a:r>
            <a:rPr lang="da-DK"/>
            <a:t>Thigh</a:t>
          </a:r>
          <a:endParaRPr lang="en-IN"/>
        </a:p>
      </dgm:t>
    </dgm:pt>
    <dgm:pt modelId="{0F842112-162B-4767-823B-D78BFBB04023}" type="parTrans" cxnId="{3E9DD4A5-6020-4FD4-AFB7-19B32FC2D6ED}">
      <dgm:prSet/>
      <dgm:spPr/>
      <dgm:t>
        <a:bodyPr/>
        <a:lstStyle/>
        <a:p>
          <a:endParaRPr lang="en-IN"/>
        </a:p>
      </dgm:t>
    </dgm:pt>
    <dgm:pt modelId="{1F2C5B91-F518-4A8A-A7FF-D5E487640D26}" type="sibTrans" cxnId="{3E9DD4A5-6020-4FD4-AFB7-19B32FC2D6ED}">
      <dgm:prSet/>
      <dgm:spPr/>
      <dgm:t>
        <a:bodyPr/>
        <a:lstStyle/>
        <a:p>
          <a:endParaRPr lang="en-IN"/>
        </a:p>
      </dgm:t>
    </dgm:pt>
    <dgm:pt modelId="{74BA1483-78C5-4637-8EC4-CDF8227D7F22}">
      <dgm:prSet/>
      <dgm:spPr/>
      <dgm:t>
        <a:bodyPr/>
        <a:lstStyle/>
        <a:p>
          <a:r>
            <a:rPr lang="da-DK"/>
            <a:t>Shank</a:t>
          </a:r>
          <a:endParaRPr lang="en-IN"/>
        </a:p>
      </dgm:t>
    </dgm:pt>
    <dgm:pt modelId="{F1C34C76-F4FB-44B9-AB2E-10EC1CEE2A55}" type="parTrans" cxnId="{B212F128-8706-4149-815A-2C52135E0608}">
      <dgm:prSet/>
      <dgm:spPr/>
      <dgm:t>
        <a:bodyPr/>
        <a:lstStyle/>
        <a:p>
          <a:endParaRPr lang="en-IN"/>
        </a:p>
      </dgm:t>
    </dgm:pt>
    <dgm:pt modelId="{606D4EFC-861F-4B34-A361-900EF6F3BBE7}" type="sibTrans" cxnId="{B212F128-8706-4149-815A-2C52135E0608}">
      <dgm:prSet/>
      <dgm:spPr/>
      <dgm:t>
        <a:bodyPr/>
        <a:lstStyle/>
        <a:p>
          <a:endParaRPr lang="en-IN"/>
        </a:p>
      </dgm:t>
    </dgm:pt>
    <dgm:pt modelId="{98AD9687-EA7F-49CF-BEFE-AA69D9EF4A2A}">
      <dgm:prSet/>
      <dgm:spPr/>
      <dgm:t>
        <a:bodyPr/>
        <a:lstStyle/>
        <a:p>
          <a:r>
            <a:rPr lang="da-DK" baseline="0"/>
            <a:t>Mediolateral trunk tilt due to hemiparesis should also be captured and fed back.</a:t>
          </a:r>
          <a:endParaRPr lang="en-IN"/>
        </a:p>
      </dgm:t>
    </dgm:pt>
    <dgm:pt modelId="{413C097D-9D5D-4771-90A3-132F67B7C1F0}" type="parTrans" cxnId="{4CE7C681-5CCD-4C01-A763-5705EAC4CBC0}">
      <dgm:prSet/>
      <dgm:spPr/>
      <dgm:t>
        <a:bodyPr/>
        <a:lstStyle/>
        <a:p>
          <a:endParaRPr lang="en-IN"/>
        </a:p>
      </dgm:t>
    </dgm:pt>
    <dgm:pt modelId="{37989518-C415-4C02-89AB-7E37C1F11403}" type="sibTrans" cxnId="{4CE7C681-5CCD-4C01-A763-5705EAC4CBC0}">
      <dgm:prSet/>
      <dgm:spPr/>
      <dgm:t>
        <a:bodyPr/>
        <a:lstStyle/>
        <a:p>
          <a:endParaRPr lang="en-IN"/>
        </a:p>
      </dgm:t>
    </dgm:pt>
    <dgm:pt modelId="{D7BF73F2-FE32-4E67-B103-12B81233CD50}" type="pres">
      <dgm:prSet presAssocID="{A44CD6AA-D247-40D0-BE69-59F083F31BA8}" presName="linear" presStyleCnt="0">
        <dgm:presLayoutVars>
          <dgm:animLvl val="lvl"/>
          <dgm:resizeHandles val="exact"/>
        </dgm:presLayoutVars>
      </dgm:prSet>
      <dgm:spPr/>
    </dgm:pt>
    <dgm:pt modelId="{0FD79319-BA3F-4454-8754-56E0DCC494FF}" type="pres">
      <dgm:prSet presAssocID="{EAEAD29E-A7AD-410F-A2B1-E13D03CE25A6}" presName="parentText" presStyleLbl="node1" presStyleIdx="0" presStyleCnt="4">
        <dgm:presLayoutVars>
          <dgm:chMax val="0"/>
          <dgm:bulletEnabled val="1"/>
        </dgm:presLayoutVars>
      </dgm:prSet>
      <dgm:spPr/>
    </dgm:pt>
    <dgm:pt modelId="{BB19E505-A50B-48A8-8473-2935F6243B02}" type="pres">
      <dgm:prSet presAssocID="{C75C0B38-3A27-439E-B90F-AFD589FB56D5}" presName="spacer" presStyleCnt="0"/>
      <dgm:spPr/>
    </dgm:pt>
    <dgm:pt modelId="{53F53538-34AF-4610-9C17-3FE6F40D40A9}" type="pres">
      <dgm:prSet presAssocID="{DCBB40BB-01B4-4B1B-BF6A-03EA17DBDE40}" presName="parentText" presStyleLbl="node1" presStyleIdx="1" presStyleCnt="4">
        <dgm:presLayoutVars>
          <dgm:chMax val="0"/>
          <dgm:bulletEnabled val="1"/>
        </dgm:presLayoutVars>
      </dgm:prSet>
      <dgm:spPr/>
    </dgm:pt>
    <dgm:pt modelId="{143E1D57-F5CD-460C-993C-9C26DA701692}" type="pres">
      <dgm:prSet presAssocID="{73B7328B-6241-4A5B-BA7F-589D20EE9F1A}" presName="spacer" presStyleCnt="0"/>
      <dgm:spPr/>
    </dgm:pt>
    <dgm:pt modelId="{75C6B18D-1C4B-4FEF-8A9C-D690458AF7F0}" type="pres">
      <dgm:prSet presAssocID="{8A7EBD29-CE9D-475D-8B09-98C39739AEE6}" presName="parentText" presStyleLbl="node1" presStyleIdx="2" presStyleCnt="4">
        <dgm:presLayoutVars>
          <dgm:chMax val="0"/>
          <dgm:bulletEnabled val="1"/>
        </dgm:presLayoutVars>
      </dgm:prSet>
      <dgm:spPr/>
    </dgm:pt>
    <dgm:pt modelId="{EDB2F9D1-BC55-4D7A-89AA-DF84197FC581}" type="pres">
      <dgm:prSet presAssocID="{8A7EBD29-CE9D-475D-8B09-98C39739AEE6}" presName="childText" presStyleLbl="revTx" presStyleIdx="0" presStyleCnt="1">
        <dgm:presLayoutVars>
          <dgm:bulletEnabled val="1"/>
        </dgm:presLayoutVars>
      </dgm:prSet>
      <dgm:spPr/>
    </dgm:pt>
    <dgm:pt modelId="{608B38FA-A35D-46D2-93C9-F417A58B3B50}" type="pres">
      <dgm:prSet presAssocID="{98AD9687-EA7F-49CF-BEFE-AA69D9EF4A2A}" presName="parentText" presStyleLbl="node1" presStyleIdx="3" presStyleCnt="4">
        <dgm:presLayoutVars>
          <dgm:chMax val="0"/>
          <dgm:bulletEnabled val="1"/>
        </dgm:presLayoutVars>
      </dgm:prSet>
      <dgm:spPr/>
    </dgm:pt>
  </dgm:ptLst>
  <dgm:cxnLst>
    <dgm:cxn modelId="{1C3F1513-FAF2-414A-A594-884486E13C8A}" srcId="{A44CD6AA-D247-40D0-BE69-59F083F31BA8}" destId="{8A7EBD29-CE9D-475D-8B09-98C39739AEE6}" srcOrd="2" destOrd="0" parTransId="{73FCB702-4825-4A2D-BD3C-7753695EF7DA}" sibTransId="{1DFAA617-73D5-48FB-BC30-B1561656FAE3}"/>
    <dgm:cxn modelId="{2970A715-0B48-4CCC-A286-45464EAC631D}" type="presOf" srcId="{EAEAD29E-A7AD-410F-A2B1-E13D03CE25A6}" destId="{0FD79319-BA3F-4454-8754-56E0DCC494FF}" srcOrd="0" destOrd="0" presId="urn:microsoft.com/office/officeart/2005/8/layout/vList2"/>
    <dgm:cxn modelId="{88CCD61C-0565-407B-8F76-516794B60EC4}" srcId="{A44CD6AA-D247-40D0-BE69-59F083F31BA8}" destId="{DCBB40BB-01B4-4B1B-BF6A-03EA17DBDE40}" srcOrd="1" destOrd="0" parTransId="{DC970C22-4036-4085-AF4E-FC5992E92146}" sibTransId="{73B7328B-6241-4A5B-BA7F-589D20EE9F1A}"/>
    <dgm:cxn modelId="{B212F128-8706-4149-815A-2C52135E0608}" srcId="{8A7EBD29-CE9D-475D-8B09-98C39739AEE6}" destId="{74BA1483-78C5-4637-8EC4-CDF8227D7F22}" srcOrd="2" destOrd="0" parTransId="{F1C34C76-F4FB-44B9-AB2E-10EC1CEE2A55}" sibTransId="{606D4EFC-861F-4B34-A361-900EF6F3BBE7}"/>
    <dgm:cxn modelId="{5EFFB92B-8102-4506-8FFB-902EB72EAC73}" type="presOf" srcId="{D0A6A79B-FA93-4A26-88D0-EEB6EC28AEFD}" destId="{EDB2F9D1-BC55-4D7A-89AA-DF84197FC581}" srcOrd="0" destOrd="1" presId="urn:microsoft.com/office/officeart/2005/8/layout/vList2"/>
    <dgm:cxn modelId="{9349E24E-1F74-4068-AEB4-B92EC73C63E8}" srcId="{A44CD6AA-D247-40D0-BE69-59F083F31BA8}" destId="{EAEAD29E-A7AD-410F-A2B1-E13D03CE25A6}" srcOrd="0" destOrd="0" parTransId="{63D473D4-C246-4860-B082-7CC941C9E6B2}" sibTransId="{C75C0B38-3A27-439E-B90F-AFD589FB56D5}"/>
    <dgm:cxn modelId="{032F967F-19FD-4C81-93E4-A80750D1B6A0}" type="presOf" srcId="{DCBB40BB-01B4-4B1B-BF6A-03EA17DBDE40}" destId="{53F53538-34AF-4610-9C17-3FE6F40D40A9}" srcOrd="0" destOrd="0" presId="urn:microsoft.com/office/officeart/2005/8/layout/vList2"/>
    <dgm:cxn modelId="{4CE7C681-5CCD-4C01-A763-5705EAC4CBC0}" srcId="{A44CD6AA-D247-40D0-BE69-59F083F31BA8}" destId="{98AD9687-EA7F-49CF-BEFE-AA69D9EF4A2A}" srcOrd="3" destOrd="0" parTransId="{413C097D-9D5D-4771-90A3-132F67B7C1F0}" sibTransId="{37989518-C415-4C02-89AB-7E37C1F11403}"/>
    <dgm:cxn modelId="{E7C45584-D393-4DEA-B1C9-AAC530CEFFF0}" srcId="{8A7EBD29-CE9D-475D-8B09-98C39739AEE6}" destId="{9DC31536-02FF-4CA5-B21A-2370D0B1FFEA}" srcOrd="0" destOrd="0" parTransId="{63848E33-C7BE-45C1-9587-F59571FF75D6}" sibTransId="{06B4C272-3C30-4EC2-8BAD-5B12FFC3F87F}"/>
    <dgm:cxn modelId="{B5BA8B95-A118-4E53-A400-FC4CE0ECE1C1}" type="presOf" srcId="{74BA1483-78C5-4637-8EC4-CDF8227D7F22}" destId="{EDB2F9D1-BC55-4D7A-89AA-DF84197FC581}" srcOrd="0" destOrd="2" presId="urn:microsoft.com/office/officeart/2005/8/layout/vList2"/>
    <dgm:cxn modelId="{A7571196-F55A-4E4A-9ED9-AAF0E3BC64F1}" type="presOf" srcId="{A44CD6AA-D247-40D0-BE69-59F083F31BA8}" destId="{D7BF73F2-FE32-4E67-B103-12B81233CD50}" srcOrd="0" destOrd="0" presId="urn:microsoft.com/office/officeart/2005/8/layout/vList2"/>
    <dgm:cxn modelId="{3E9DD4A5-6020-4FD4-AFB7-19B32FC2D6ED}" srcId="{8A7EBD29-CE9D-475D-8B09-98C39739AEE6}" destId="{D0A6A79B-FA93-4A26-88D0-EEB6EC28AEFD}" srcOrd="1" destOrd="0" parTransId="{0F842112-162B-4767-823B-D78BFBB04023}" sibTransId="{1F2C5B91-F518-4A8A-A7FF-D5E487640D26}"/>
    <dgm:cxn modelId="{CAC49FBD-F14A-4A9C-9D58-B6922613686E}" type="presOf" srcId="{9DC31536-02FF-4CA5-B21A-2370D0B1FFEA}" destId="{EDB2F9D1-BC55-4D7A-89AA-DF84197FC581}" srcOrd="0" destOrd="0" presId="urn:microsoft.com/office/officeart/2005/8/layout/vList2"/>
    <dgm:cxn modelId="{3AF748D0-10D1-475F-9335-8E5BDF7D1010}" type="presOf" srcId="{8A7EBD29-CE9D-475D-8B09-98C39739AEE6}" destId="{75C6B18D-1C4B-4FEF-8A9C-D690458AF7F0}" srcOrd="0" destOrd="0" presId="urn:microsoft.com/office/officeart/2005/8/layout/vList2"/>
    <dgm:cxn modelId="{E3A604E0-4897-40E8-B4AC-5BAA59F29DAE}" type="presOf" srcId="{98AD9687-EA7F-49CF-BEFE-AA69D9EF4A2A}" destId="{608B38FA-A35D-46D2-93C9-F417A58B3B50}" srcOrd="0" destOrd="0" presId="urn:microsoft.com/office/officeart/2005/8/layout/vList2"/>
    <dgm:cxn modelId="{3599DE29-B522-4FBF-BCFE-3ECE66DEC395}" type="presParOf" srcId="{D7BF73F2-FE32-4E67-B103-12B81233CD50}" destId="{0FD79319-BA3F-4454-8754-56E0DCC494FF}" srcOrd="0" destOrd="0" presId="urn:microsoft.com/office/officeart/2005/8/layout/vList2"/>
    <dgm:cxn modelId="{2EB01D1C-2A1A-492F-A9FF-F4FBBD4242D5}" type="presParOf" srcId="{D7BF73F2-FE32-4E67-B103-12B81233CD50}" destId="{BB19E505-A50B-48A8-8473-2935F6243B02}" srcOrd="1" destOrd="0" presId="urn:microsoft.com/office/officeart/2005/8/layout/vList2"/>
    <dgm:cxn modelId="{38907300-5D32-473D-A5CF-1667D6A5C337}" type="presParOf" srcId="{D7BF73F2-FE32-4E67-B103-12B81233CD50}" destId="{53F53538-34AF-4610-9C17-3FE6F40D40A9}" srcOrd="2" destOrd="0" presId="urn:microsoft.com/office/officeart/2005/8/layout/vList2"/>
    <dgm:cxn modelId="{091BD39D-5348-4592-B8FF-E31A52051ED3}" type="presParOf" srcId="{D7BF73F2-FE32-4E67-B103-12B81233CD50}" destId="{143E1D57-F5CD-460C-993C-9C26DA701692}" srcOrd="3" destOrd="0" presId="urn:microsoft.com/office/officeart/2005/8/layout/vList2"/>
    <dgm:cxn modelId="{370835CB-7C2B-46BC-A32E-AFA58AC60DE5}" type="presParOf" srcId="{D7BF73F2-FE32-4E67-B103-12B81233CD50}" destId="{75C6B18D-1C4B-4FEF-8A9C-D690458AF7F0}" srcOrd="4" destOrd="0" presId="urn:microsoft.com/office/officeart/2005/8/layout/vList2"/>
    <dgm:cxn modelId="{8EE37E34-75F0-4D21-BBAF-16ED75D66EC0}" type="presParOf" srcId="{D7BF73F2-FE32-4E67-B103-12B81233CD50}" destId="{EDB2F9D1-BC55-4D7A-89AA-DF84197FC581}" srcOrd="5" destOrd="0" presId="urn:microsoft.com/office/officeart/2005/8/layout/vList2"/>
    <dgm:cxn modelId="{8AF922D3-EAD9-4D3E-BB0E-09423FE2BCCA}" type="presParOf" srcId="{D7BF73F2-FE32-4E67-B103-12B81233CD50}" destId="{608B38FA-A35D-46D2-93C9-F417A58B3B50}" srcOrd="6"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F06D187-50F9-43C1-B0BF-6E99EFB4BB08}"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AB1979AA-C419-4374-BF50-1F8EF950351E}">
      <dgm:prSet/>
      <dgm:spPr/>
      <dgm:t>
        <a:bodyPr/>
        <a:lstStyle/>
        <a:p>
          <a:r>
            <a:rPr lang="en-IN" baseline="0" dirty="0"/>
            <a:t>Distributed Architecture: Sensing, processing and feedback actuators at different locations.</a:t>
          </a:r>
          <a:endParaRPr lang="en-IN" dirty="0"/>
        </a:p>
      </dgm:t>
    </dgm:pt>
    <dgm:pt modelId="{28FC9238-DEF2-4B3C-B573-11376694DBC2}" type="parTrans" cxnId="{CC927FB3-38E2-49EE-8747-1B2A081DA596}">
      <dgm:prSet/>
      <dgm:spPr/>
      <dgm:t>
        <a:bodyPr/>
        <a:lstStyle/>
        <a:p>
          <a:endParaRPr lang="en-IN"/>
        </a:p>
      </dgm:t>
    </dgm:pt>
    <dgm:pt modelId="{168885F6-8AA1-43B2-9A86-EC89942C34B7}" type="sibTrans" cxnId="{CC927FB3-38E2-49EE-8747-1B2A081DA596}">
      <dgm:prSet/>
      <dgm:spPr/>
      <dgm:t>
        <a:bodyPr/>
        <a:lstStyle/>
        <a:p>
          <a:endParaRPr lang="en-IN"/>
        </a:p>
      </dgm:t>
    </dgm:pt>
    <dgm:pt modelId="{0E9ADDF7-DEE4-4968-95B4-D82EAA1C146B}">
      <dgm:prSet/>
      <dgm:spPr/>
      <dgm:t>
        <a:bodyPr/>
        <a:lstStyle/>
        <a:p>
          <a:r>
            <a:rPr lang="en-IN" baseline="0" dirty="0"/>
            <a:t>9 Axis wireless IMU-based measurement.</a:t>
          </a:r>
          <a:endParaRPr lang="en-IN" dirty="0"/>
        </a:p>
      </dgm:t>
    </dgm:pt>
    <dgm:pt modelId="{A601ADB6-E704-4B17-9E3B-C064CD6E2151}" type="parTrans" cxnId="{65E311B6-BB50-4569-9182-AC61226A4240}">
      <dgm:prSet/>
      <dgm:spPr/>
      <dgm:t>
        <a:bodyPr/>
        <a:lstStyle/>
        <a:p>
          <a:endParaRPr lang="en-IN"/>
        </a:p>
      </dgm:t>
    </dgm:pt>
    <dgm:pt modelId="{E59A5A12-266F-490D-A86D-26DDCF5D507A}" type="sibTrans" cxnId="{65E311B6-BB50-4569-9182-AC61226A4240}">
      <dgm:prSet/>
      <dgm:spPr/>
      <dgm:t>
        <a:bodyPr/>
        <a:lstStyle/>
        <a:p>
          <a:endParaRPr lang="en-IN"/>
        </a:p>
      </dgm:t>
    </dgm:pt>
    <dgm:pt modelId="{79CB3243-F5FD-4F2E-8346-157E2F0DEC0B}">
      <dgm:prSet/>
      <dgm:spPr/>
      <dgm:t>
        <a:bodyPr/>
        <a:lstStyle/>
        <a:p>
          <a:r>
            <a:rPr lang="en-IN" baseline="0" dirty="0"/>
            <a:t>Windows application – interface for real-time configuration of measurement and feedback.</a:t>
          </a:r>
          <a:endParaRPr lang="en-IN" dirty="0"/>
        </a:p>
      </dgm:t>
    </dgm:pt>
    <dgm:pt modelId="{CA174B37-8174-4B49-A3A7-7D6B54A3BF53}" type="parTrans" cxnId="{78BB6F7D-ED52-489F-A4B3-BDC5489EFEFD}">
      <dgm:prSet/>
      <dgm:spPr/>
      <dgm:t>
        <a:bodyPr/>
        <a:lstStyle/>
        <a:p>
          <a:endParaRPr lang="en-IN"/>
        </a:p>
      </dgm:t>
    </dgm:pt>
    <dgm:pt modelId="{8B67243F-2BF7-48C3-8642-6F88E02A7DA8}" type="sibTrans" cxnId="{78BB6F7D-ED52-489F-A4B3-BDC5489EFEFD}">
      <dgm:prSet/>
      <dgm:spPr/>
      <dgm:t>
        <a:bodyPr/>
        <a:lstStyle/>
        <a:p>
          <a:endParaRPr lang="en-IN"/>
        </a:p>
      </dgm:t>
    </dgm:pt>
    <dgm:pt modelId="{69FC9107-D5E9-4BE1-BF7D-D63E1E8F28FB}">
      <dgm:prSet/>
      <dgm:spPr/>
      <dgm:t>
        <a:bodyPr/>
        <a:lstStyle/>
        <a:p>
          <a:r>
            <a:rPr lang="en-IN" baseline="0"/>
            <a:t>Feedback actuator is either headphones or loudspeakers.</a:t>
          </a:r>
          <a:endParaRPr lang="en-IN"/>
        </a:p>
      </dgm:t>
    </dgm:pt>
    <dgm:pt modelId="{D5A6309F-9F3C-4760-93A8-B34FC81A3515}" type="parTrans" cxnId="{192967A1-080C-4714-A0F3-0E80FC276F34}">
      <dgm:prSet/>
      <dgm:spPr/>
      <dgm:t>
        <a:bodyPr/>
        <a:lstStyle/>
        <a:p>
          <a:endParaRPr lang="en-IN"/>
        </a:p>
      </dgm:t>
    </dgm:pt>
    <dgm:pt modelId="{9E317D78-54AA-4CF1-906C-FB19A0DF8653}" type="sibTrans" cxnId="{192967A1-080C-4714-A0F3-0E80FC276F34}">
      <dgm:prSet/>
      <dgm:spPr/>
      <dgm:t>
        <a:bodyPr/>
        <a:lstStyle/>
        <a:p>
          <a:endParaRPr lang="en-IN"/>
        </a:p>
      </dgm:t>
    </dgm:pt>
    <dgm:pt modelId="{440B70E8-7BD8-4A89-A0FD-B8A4766F3122}">
      <dgm:prSet/>
      <dgm:spPr/>
      <dgm:t>
        <a:bodyPr/>
        <a:lstStyle/>
        <a:p>
          <a:r>
            <a:rPr lang="en-IN" dirty="0"/>
            <a:t>Built using open-source tools (JUCE using C++, FAUST for audio).</a:t>
          </a:r>
        </a:p>
      </dgm:t>
    </dgm:pt>
    <dgm:pt modelId="{F1CE4AB4-7A6D-48EB-BB35-98E7E0C0863E}" type="parTrans" cxnId="{DE4E2C67-6A5A-419C-B578-4722D113FE6F}">
      <dgm:prSet/>
      <dgm:spPr/>
      <dgm:t>
        <a:bodyPr/>
        <a:lstStyle/>
        <a:p>
          <a:endParaRPr lang="en-IN"/>
        </a:p>
      </dgm:t>
    </dgm:pt>
    <dgm:pt modelId="{6EC03847-A640-47C1-B455-645EE9EC8EEE}" type="sibTrans" cxnId="{DE4E2C67-6A5A-419C-B578-4722D113FE6F}">
      <dgm:prSet/>
      <dgm:spPr/>
      <dgm:t>
        <a:bodyPr/>
        <a:lstStyle/>
        <a:p>
          <a:endParaRPr lang="en-IN"/>
        </a:p>
      </dgm:t>
    </dgm:pt>
    <dgm:pt modelId="{AA7A84E3-3772-4958-9A25-C79A800A8154}" type="pres">
      <dgm:prSet presAssocID="{0F06D187-50F9-43C1-B0BF-6E99EFB4BB08}" presName="linear" presStyleCnt="0">
        <dgm:presLayoutVars>
          <dgm:animLvl val="lvl"/>
          <dgm:resizeHandles val="exact"/>
        </dgm:presLayoutVars>
      </dgm:prSet>
      <dgm:spPr/>
    </dgm:pt>
    <dgm:pt modelId="{F5816DA2-40BD-425B-BDC4-A006BE5AB337}" type="pres">
      <dgm:prSet presAssocID="{AB1979AA-C419-4374-BF50-1F8EF950351E}" presName="parentText" presStyleLbl="node1" presStyleIdx="0" presStyleCnt="5">
        <dgm:presLayoutVars>
          <dgm:chMax val="0"/>
          <dgm:bulletEnabled val="1"/>
        </dgm:presLayoutVars>
      </dgm:prSet>
      <dgm:spPr/>
    </dgm:pt>
    <dgm:pt modelId="{EE88A588-0B49-4FA1-AA53-854E9554B84C}" type="pres">
      <dgm:prSet presAssocID="{168885F6-8AA1-43B2-9A86-EC89942C34B7}" presName="spacer" presStyleCnt="0"/>
      <dgm:spPr/>
    </dgm:pt>
    <dgm:pt modelId="{D70ED564-88EF-4AB6-AFF4-B31C3E6C7EAD}" type="pres">
      <dgm:prSet presAssocID="{440B70E8-7BD8-4A89-A0FD-B8A4766F3122}" presName="parentText" presStyleLbl="node1" presStyleIdx="1" presStyleCnt="5">
        <dgm:presLayoutVars>
          <dgm:chMax val="0"/>
          <dgm:bulletEnabled val="1"/>
        </dgm:presLayoutVars>
      </dgm:prSet>
      <dgm:spPr/>
    </dgm:pt>
    <dgm:pt modelId="{25A1B572-E5B2-407D-9A87-EF8C39303DFD}" type="pres">
      <dgm:prSet presAssocID="{6EC03847-A640-47C1-B455-645EE9EC8EEE}" presName="spacer" presStyleCnt="0"/>
      <dgm:spPr/>
    </dgm:pt>
    <dgm:pt modelId="{ADB4F27D-0F70-4FAF-9B7B-BBC004771933}" type="pres">
      <dgm:prSet presAssocID="{0E9ADDF7-DEE4-4968-95B4-D82EAA1C146B}" presName="parentText" presStyleLbl="node1" presStyleIdx="2" presStyleCnt="5">
        <dgm:presLayoutVars>
          <dgm:chMax val="0"/>
          <dgm:bulletEnabled val="1"/>
        </dgm:presLayoutVars>
      </dgm:prSet>
      <dgm:spPr/>
    </dgm:pt>
    <dgm:pt modelId="{9D5FF4F1-6A1F-4EC4-8067-14CC31525F2E}" type="pres">
      <dgm:prSet presAssocID="{E59A5A12-266F-490D-A86D-26DDCF5D507A}" presName="spacer" presStyleCnt="0"/>
      <dgm:spPr/>
    </dgm:pt>
    <dgm:pt modelId="{0D4B485F-15FC-45FC-B262-5237723ED84A}" type="pres">
      <dgm:prSet presAssocID="{79CB3243-F5FD-4F2E-8346-157E2F0DEC0B}" presName="parentText" presStyleLbl="node1" presStyleIdx="3" presStyleCnt="5">
        <dgm:presLayoutVars>
          <dgm:chMax val="0"/>
          <dgm:bulletEnabled val="1"/>
        </dgm:presLayoutVars>
      </dgm:prSet>
      <dgm:spPr/>
    </dgm:pt>
    <dgm:pt modelId="{5E3EC1A6-5FFD-4178-97C5-F0199EF7DF95}" type="pres">
      <dgm:prSet presAssocID="{8B67243F-2BF7-48C3-8642-6F88E02A7DA8}" presName="spacer" presStyleCnt="0"/>
      <dgm:spPr/>
    </dgm:pt>
    <dgm:pt modelId="{E11B772C-6739-4800-8D7E-E1BC61FD3FE9}" type="pres">
      <dgm:prSet presAssocID="{69FC9107-D5E9-4BE1-BF7D-D63E1E8F28FB}" presName="parentText" presStyleLbl="node1" presStyleIdx="4" presStyleCnt="5">
        <dgm:presLayoutVars>
          <dgm:chMax val="0"/>
          <dgm:bulletEnabled val="1"/>
        </dgm:presLayoutVars>
      </dgm:prSet>
      <dgm:spPr/>
    </dgm:pt>
  </dgm:ptLst>
  <dgm:cxnLst>
    <dgm:cxn modelId="{DE4E2C67-6A5A-419C-B578-4722D113FE6F}" srcId="{0F06D187-50F9-43C1-B0BF-6E99EFB4BB08}" destId="{440B70E8-7BD8-4A89-A0FD-B8A4766F3122}" srcOrd="1" destOrd="0" parTransId="{F1CE4AB4-7A6D-48EB-BB35-98E7E0C0863E}" sibTransId="{6EC03847-A640-47C1-B455-645EE9EC8EEE}"/>
    <dgm:cxn modelId="{9E1F4771-D423-45AB-9D3D-11B42F663309}" type="presOf" srcId="{AB1979AA-C419-4374-BF50-1F8EF950351E}" destId="{F5816DA2-40BD-425B-BDC4-A006BE5AB337}" srcOrd="0" destOrd="0" presId="urn:microsoft.com/office/officeart/2005/8/layout/vList2"/>
    <dgm:cxn modelId="{2A5E7D51-758E-48BA-90C4-25329F25E7FE}" type="presOf" srcId="{440B70E8-7BD8-4A89-A0FD-B8A4766F3122}" destId="{D70ED564-88EF-4AB6-AFF4-B31C3E6C7EAD}" srcOrd="0" destOrd="0" presId="urn:microsoft.com/office/officeart/2005/8/layout/vList2"/>
    <dgm:cxn modelId="{78BB6F7D-ED52-489F-A4B3-BDC5489EFEFD}" srcId="{0F06D187-50F9-43C1-B0BF-6E99EFB4BB08}" destId="{79CB3243-F5FD-4F2E-8346-157E2F0DEC0B}" srcOrd="3" destOrd="0" parTransId="{CA174B37-8174-4B49-A3A7-7D6B54A3BF53}" sibTransId="{8B67243F-2BF7-48C3-8642-6F88E02A7DA8}"/>
    <dgm:cxn modelId="{CECCDE95-934B-4AFD-91E6-311B5A94A985}" type="presOf" srcId="{0F06D187-50F9-43C1-B0BF-6E99EFB4BB08}" destId="{AA7A84E3-3772-4958-9A25-C79A800A8154}" srcOrd="0" destOrd="0" presId="urn:microsoft.com/office/officeart/2005/8/layout/vList2"/>
    <dgm:cxn modelId="{192967A1-080C-4714-A0F3-0E80FC276F34}" srcId="{0F06D187-50F9-43C1-B0BF-6E99EFB4BB08}" destId="{69FC9107-D5E9-4BE1-BF7D-D63E1E8F28FB}" srcOrd="4" destOrd="0" parTransId="{D5A6309F-9F3C-4760-93A8-B34FC81A3515}" sibTransId="{9E317D78-54AA-4CF1-906C-FB19A0DF8653}"/>
    <dgm:cxn modelId="{AAA0CEA7-9D4E-4E0C-8B83-597CDD08291A}" type="presOf" srcId="{0E9ADDF7-DEE4-4968-95B4-D82EAA1C146B}" destId="{ADB4F27D-0F70-4FAF-9B7B-BBC004771933}" srcOrd="0" destOrd="0" presId="urn:microsoft.com/office/officeart/2005/8/layout/vList2"/>
    <dgm:cxn modelId="{CC927FB3-38E2-49EE-8747-1B2A081DA596}" srcId="{0F06D187-50F9-43C1-B0BF-6E99EFB4BB08}" destId="{AB1979AA-C419-4374-BF50-1F8EF950351E}" srcOrd="0" destOrd="0" parTransId="{28FC9238-DEF2-4B3C-B573-11376694DBC2}" sibTransId="{168885F6-8AA1-43B2-9A86-EC89942C34B7}"/>
    <dgm:cxn modelId="{65E311B6-BB50-4569-9182-AC61226A4240}" srcId="{0F06D187-50F9-43C1-B0BF-6E99EFB4BB08}" destId="{0E9ADDF7-DEE4-4968-95B4-D82EAA1C146B}" srcOrd="2" destOrd="0" parTransId="{A601ADB6-E704-4B17-9E3B-C064CD6E2151}" sibTransId="{E59A5A12-266F-490D-A86D-26DDCF5D507A}"/>
    <dgm:cxn modelId="{7E3DBAFC-8C23-4BCB-BDEF-99F7D17E326A}" type="presOf" srcId="{79CB3243-F5FD-4F2E-8346-157E2F0DEC0B}" destId="{0D4B485F-15FC-45FC-B262-5237723ED84A}" srcOrd="0" destOrd="0" presId="urn:microsoft.com/office/officeart/2005/8/layout/vList2"/>
    <dgm:cxn modelId="{7B1C4FFD-BBE2-4F62-8C1D-9D1C548E4CB6}" type="presOf" srcId="{69FC9107-D5E9-4BE1-BF7D-D63E1E8F28FB}" destId="{E11B772C-6739-4800-8D7E-E1BC61FD3FE9}" srcOrd="0" destOrd="0" presId="urn:microsoft.com/office/officeart/2005/8/layout/vList2"/>
    <dgm:cxn modelId="{D69869A8-0CF1-4688-A1C0-DDE050E55110}" type="presParOf" srcId="{AA7A84E3-3772-4958-9A25-C79A800A8154}" destId="{F5816DA2-40BD-425B-BDC4-A006BE5AB337}" srcOrd="0" destOrd="0" presId="urn:microsoft.com/office/officeart/2005/8/layout/vList2"/>
    <dgm:cxn modelId="{0CA79782-C5DB-4622-9A41-8EA2B7ABA6C4}" type="presParOf" srcId="{AA7A84E3-3772-4958-9A25-C79A800A8154}" destId="{EE88A588-0B49-4FA1-AA53-854E9554B84C}" srcOrd="1" destOrd="0" presId="urn:microsoft.com/office/officeart/2005/8/layout/vList2"/>
    <dgm:cxn modelId="{56314D42-0EE7-4A4C-BD18-FA71A8052E20}" type="presParOf" srcId="{AA7A84E3-3772-4958-9A25-C79A800A8154}" destId="{D70ED564-88EF-4AB6-AFF4-B31C3E6C7EAD}" srcOrd="2" destOrd="0" presId="urn:microsoft.com/office/officeart/2005/8/layout/vList2"/>
    <dgm:cxn modelId="{32A9AF97-08FF-4945-8F6B-E54D67F9CAFC}" type="presParOf" srcId="{AA7A84E3-3772-4958-9A25-C79A800A8154}" destId="{25A1B572-E5B2-407D-9A87-EF8C39303DFD}" srcOrd="3" destOrd="0" presId="urn:microsoft.com/office/officeart/2005/8/layout/vList2"/>
    <dgm:cxn modelId="{07E2486E-FFB7-485C-BC31-A54D25834391}" type="presParOf" srcId="{AA7A84E3-3772-4958-9A25-C79A800A8154}" destId="{ADB4F27D-0F70-4FAF-9B7B-BBC004771933}" srcOrd="4" destOrd="0" presId="urn:microsoft.com/office/officeart/2005/8/layout/vList2"/>
    <dgm:cxn modelId="{1C0CEF27-2EA7-431F-8EFD-A512AAEC6B32}" type="presParOf" srcId="{AA7A84E3-3772-4958-9A25-C79A800A8154}" destId="{9D5FF4F1-6A1F-4EC4-8067-14CC31525F2E}" srcOrd="5" destOrd="0" presId="urn:microsoft.com/office/officeart/2005/8/layout/vList2"/>
    <dgm:cxn modelId="{3EB82BC3-CEED-493C-A0FC-DBD4D7B034FC}" type="presParOf" srcId="{AA7A84E3-3772-4958-9A25-C79A800A8154}" destId="{0D4B485F-15FC-45FC-B262-5237723ED84A}" srcOrd="6" destOrd="0" presId="urn:microsoft.com/office/officeart/2005/8/layout/vList2"/>
    <dgm:cxn modelId="{6003FCCF-B895-4ED7-9A96-D3235FD95E4D}" type="presParOf" srcId="{AA7A84E3-3772-4958-9A25-C79A800A8154}" destId="{5E3EC1A6-5FFD-4178-97C5-F0199EF7DF95}" srcOrd="7" destOrd="0" presId="urn:microsoft.com/office/officeart/2005/8/layout/vList2"/>
    <dgm:cxn modelId="{BC75FEA7-13B8-446A-AF0B-1A93ABA9DBB1}" type="presParOf" srcId="{AA7A84E3-3772-4958-9A25-C79A800A8154}" destId="{E11B772C-6739-4800-8D7E-E1BC61FD3FE9}"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66BB4A18-6261-4785-AEDD-42328E97C30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E222A3A9-62FF-4C54-B4E3-313F417BA846}">
      <dgm:prSet/>
      <dgm:spPr/>
      <dgm:t>
        <a:bodyPr/>
        <a:lstStyle/>
        <a:p>
          <a:r>
            <a:rPr lang="en-IN" baseline="0"/>
            <a:t>Listening Tests - Intermodal Discrimination </a:t>
          </a:r>
          <a:r>
            <a:rPr lang="en-IN" i="1" baseline="0"/>
            <a:t>(Vinken et al., 2013)</a:t>
          </a:r>
          <a:endParaRPr lang="en-IN"/>
        </a:p>
      </dgm:t>
    </dgm:pt>
    <dgm:pt modelId="{1C8C3EEF-588B-4E98-B2BB-EE9B9BEAB7A4}" type="parTrans" cxnId="{46117F64-927D-4F47-B7EC-0911DB709ADF}">
      <dgm:prSet/>
      <dgm:spPr/>
      <dgm:t>
        <a:bodyPr/>
        <a:lstStyle/>
        <a:p>
          <a:endParaRPr lang="en-IN"/>
        </a:p>
      </dgm:t>
    </dgm:pt>
    <dgm:pt modelId="{7F257764-F500-4025-8FDC-16AABCBBF68C}" type="sibTrans" cxnId="{46117F64-927D-4F47-B7EC-0911DB709ADF}">
      <dgm:prSet/>
      <dgm:spPr/>
      <dgm:t>
        <a:bodyPr/>
        <a:lstStyle/>
        <a:p>
          <a:endParaRPr lang="en-IN"/>
        </a:p>
      </dgm:t>
    </dgm:pt>
    <dgm:pt modelId="{990D2A9D-EB87-4B7F-B261-6166BEB3EC6E}">
      <dgm:prSet/>
      <dgm:spPr/>
      <dgm:t>
        <a:bodyPr/>
        <a:lstStyle/>
        <a:p>
          <a:r>
            <a:rPr lang="en-IN" baseline="0" dirty="0"/>
            <a:t>Iterative workshops with clinicians and patients to fine-tune feedback mappings and stimulus choices.</a:t>
          </a:r>
          <a:endParaRPr lang="en-IN" dirty="0"/>
        </a:p>
      </dgm:t>
    </dgm:pt>
    <dgm:pt modelId="{505EC19F-1D0B-4C41-A25E-DA78044716BB}" type="parTrans" cxnId="{918FD216-2102-4D5A-8643-0BFFF753B6C6}">
      <dgm:prSet/>
      <dgm:spPr/>
      <dgm:t>
        <a:bodyPr/>
        <a:lstStyle/>
        <a:p>
          <a:endParaRPr lang="en-IN"/>
        </a:p>
      </dgm:t>
    </dgm:pt>
    <dgm:pt modelId="{DCB7070F-CE2B-4BE5-9480-5F9C64ABC1BF}" type="sibTrans" cxnId="{918FD216-2102-4D5A-8643-0BFFF753B6C6}">
      <dgm:prSet/>
      <dgm:spPr/>
      <dgm:t>
        <a:bodyPr/>
        <a:lstStyle/>
        <a:p>
          <a:endParaRPr lang="en-IN"/>
        </a:p>
      </dgm:t>
    </dgm:pt>
    <dgm:pt modelId="{A93B7F1A-8214-43D7-A370-B9557E882CC6}">
      <dgm:prSet/>
      <dgm:spPr/>
      <dgm:t>
        <a:bodyPr/>
        <a:lstStyle/>
        <a:p>
          <a:r>
            <a:rPr lang="en-IN" baseline="0"/>
            <a:t>Randomized-controlled effect studies with patients, including short-term retention.</a:t>
          </a:r>
          <a:endParaRPr lang="en-IN"/>
        </a:p>
      </dgm:t>
    </dgm:pt>
    <dgm:pt modelId="{4F027AFC-8D16-47B3-80DB-57D21216CD5A}" type="parTrans" cxnId="{FF6B10B9-0630-41E3-85F0-2818D663ED73}">
      <dgm:prSet/>
      <dgm:spPr/>
      <dgm:t>
        <a:bodyPr/>
        <a:lstStyle/>
        <a:p>
          <a:endParaRPr lang="en-IN"/>
        </a:p>
      </dgm:t>
    </dgm:pt>
    <dgm:pt modelId="{61EBB9D9-3907-4907-90AA-F25DEFE6E504}" type="sibTrans" cxnId="{FF6B10B9-0630-41E3-85F0-2818D663ED73}">
      <dgm:prSet/>
      <dgm:spPr/>
      <dgm:t>
        <a:bodyPr/>
        <a:lstStyle/>
        <a:p>
          <a:endParaRPr lang="en-IN"/>
        </a:p>
      </dgm:t>
    </dgm:pt>
    <dgm:pt modelId="{D255F377-EE55-4220-B43E-E58553D674D1}" type="pres">
      <dgm:prSet presAssocID="{66BB4A18-6261-4785-AEDD-42328E97C30F}" presName="linear" presStyleCnt="0">
        <dgm:presLayoutVars>
          <dgm:animLvl val="lvl"/>
          <dgm:resizeHandles val="exact"/>
        </dgm:presLayoutVars>
      </dgm:prSet>
      <dgm:spPr/>
    </dgm:pt>
    <dgm:pt modelId="{ED92B8B8-E6BF-4CAF-BA2F-968529B3786B}" type="pres">
      <dgm:prSet presAssocID="{E222A3A9-62FF-4C54-B4E3-313F417BA846}" presName="parentText" presStyleLbl="node1" presStyleIdx="0" presStyleCnt="3">
        <dgm:presLayoutVars>
          <dgm:chMax val="0"/>
          <dgm:bulletEnabled val="1"/>
        </dgm:presLayoutVars>
      </dgm:prSet>
      <dgm:spPr/>
    </dgm:pt>
    <dgm:pt modelId="{2BC07564-4054-400C-B647-19389379A920}" type="pres">
      <dgm:prSet presAssocID="{7F257764-F500-4025-8FDC-16AABCBBF68C}" presName="spacer" presStyleCnt="0"/>
      <dgm:spPr/>
    </dgm:pt>
    <dgm:pt modelId="{C2ABDB63-92EA-4CB4-B50E-E6632BEEAC35}" type="pres">
      <dgm:prSet presAssocID="{990D2A9D-EB87-4B7F-B261-6166BEB3EC6E}" presName="parentText" presStyleLbl="node1" presStyleIdx="1" presStyleCnt="3">
        <dgm:presLayoutVars>
          <dgm:chMax val="0"/>
          <dgm:bulletEnabled val="1"/>
        </dgm:presLayoutVars>
      </dgm:prSet>
      <dgm:spPr/>
    </dgm:pt>
    <dgm:pt modelId="{9DC29D88-EDEE-4DF0-9E3C-FABE7CED272A}" type="pres">
      <dgm:prSet presAssocID="{DCB7070F-CE2B-4BE5-9480-5F9C64ABC1BF}" presName="spacer" presStyleCnt="0"/>
      <dgm:spPr/>
    </dgm:pt>
    <dgm:pt modelId="{898B1950-E2E3-4191-80B2-9DF508B51BC9}" type="pres">
      <dgm:prSet presAssocID="{A93B7F1A-8214-43D7-A370-B9557E882CC6}" presName="parentText" presStyleLbl="node1" presStyleIdx="2" presStyleCnt="3">
        <dgm:presLayoutVars>
          <dgm:chMax val="0"/>
          <dgm:bulletEnabled val="1"/>
        </dgm:presLayoutVars>
      </dgm:prSet>
      <dgm:spPr/>
    </dgm:pt>
  </dgm:ptLst>
  <dgm:cxnLst>
    <dgm:cxn modelId="{918FD216-2102-4D5A-8643-0BFFF753B6C6}" srcId="{66BB4A18-6261-4785-AEDD-42328E97C30F}" destId="{990D2A9D-EB87-4B7F-B261-6166BEB3EC6E}" srcOrd="1" destOrd="0" parTransId="{505EC19F-1D0B-4C41-A25E-DA78044716BB}" sibTransId="{DCB7070F-CE2B-4BE5-9480-5F9C64ABC1BF}"/>
    <dgm:cxn modelId="{46117F64-927D-4F47-B7EC-0911DB709ADF}" srcId="{66BB4A18-6261-4785-AEDD-42328E97C30F}" destId="{E222A3A9-62FF-4C54-B4E3-313F417BA846}" srcOrd="0" destOrd="0" parTransId="{1C8C3EEF-588B-4E98-B2BB-EE9B9BEAB7A4}" sibTransId="{7F257764-F500-4025-8FDC-16AABCBBF68C}"/>
    <dgm:cxn modelId="{625AA649-DC53-481B-B59C-C1B10B9D5F94}" type="presOf" srcId="{990D2A9D-EB87-4B7F-B261-6166BEB3EC6E}" destId="{C2ABDB63-92EA-4CB4-B50E-E6632BEEAC35}" srcOrd="0" destOrd="0" presId="urn:microsoft.com/office/officeart/2005/8/layout/vList2"/>
    <dgm:cxn modelId="{B664D877-28DC-4054-A051-6B966D059333}" type="presOf" srcId="{A93B7F1A-8214-43D7-A370-B9557E882CC6}" destId="{898B1950-E2E3-4191-80B2-9DF508B51BC9}" srcOrd="0" destOrd="0" presId="urn:microsoft.com/office/officeart/2005/8/layout/vList2"/>
    <dgm:cxn modelId="{CD2DE77D-BA00-410F-BD96-E61136E52C9D}" type="presOf" srcId="{66BB4A18-6261-4785-AEDD-42328E97C30F}" destId="{D255F377-EE55-4220-B43E-E58553D674D1}" srcOrd="0" destOrd="0" presId="urn:microsoft.com/office/officeart/2005/8/layout/vList2"/>
    <dgm:cxn modelId="{7D877B9D-1B30-48BC-AD40-17EA33AF2066}" type="presOf" srcId="{E222A3A9-62FF-4C54-B4E3-313F417BA846}" destId="{ED92B8B8-E6BF-4CAF-BA2F-968529B3786B}" srcOrd="0" destOrd="0" presId="urn:microsoft.com/office/officeart/2005/8/layout/vList2"/>
    <dgm:cxn modelId="{FF6B10B9-0630-41E3-85F0-2818D663ED73}" srcId="{66BB4A18-6261-4785-AEDD-42328E97C30F}" destId="{A93B7F1A-8214-43D7-A370-B9557E882CC6}" srcOrd="2" destOrd="0" parTransId="{4F027AFC-8D16-47B3-80DB-57D21216CD5A}" sibTransId="{61EBB9D9-3907-4907-90AA-F25DEFE6E504}"/>
    <dgm:cxn modelId="{47DD82BC-D945-4667-8F44-C45460635DB0}" type="presParOf" srcId="{D255F377-EE55-4220-B43E-E58553D674D1}" destId="{ED92B8B8-E6BF-4CAF-BA2F-968529B3786B}" srcOrd="0" destOrd="0" presId="urn:microsoft.com/office/officeart/2005/8/layout/vList2"/>
    <dgm:cxn modelId="{65DAD567-747E-4295-9EEA-1BE02D210687}" type="presParOf" srcId="{D255F377-EE55-4220-B43E-E58553D674D1}" destId="{2BC07564-4054-400C-B647-19389379A920}" srcOrd="1" destOrd="0" presId="urn:microsoft.com/office/officeart/2005/8/layout/vList2"/>
    <dgm:cxn modelId="{96F297FC-F06E-4C99-9B6A-F5FA724E53EB}" type="presParOf" srcId="{D255F377-EE55-4220-B43E-E58553D674D1}" destId="{C2ABDB63-92EA-4CB4-B50E-E6632BEEAC35}" srcOrd="2" destOrd="0" presId="urn:microsoft.com/office/officeart/2005/8/layout/vList2"/>
    <dgm:cxn modelId="{F5763296-C84E-4073-A9F9-097E48908BE5}" type="presParOf" srcId="{D255F377-EE55-4220-B43E-E58553D674D1}" destId="{9DC29D88-EDEE-4DF0-9E3C-FABE7CED272A}" srcOrd="3" destOrd="0" presId="urn:microsoft.com/office/officeart/2005/8/layout/vList2"/>
    <dgm:cxn modelId="{7450F6A4-7C63-488F-87BA-00EF9B883A98}" type="presParOf" srcId="{D255F377-EE55-4220-B43E-E58553D674D1}" destId="{898B1950-E2E3-4191-80B2-9DF508B51BC9}"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09DC72-31F3-4B60-9811-39F7E1EF5E65}">
      <dsp:nvSpPr>
        <dsp:cNvPr id="0" name=""/>
        <dsp:cNvSpPr/>
      </dsp:nvSpPr>
      <dsp:spPr>
        <a:xfrm>
          <a:off x="0" y="44714"/>
          <a:ext cx="10272782" cy="10038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IN" sz="2600" kern="1200" baseline="0"/>
            <a:t>Stroke patients experience: </a:t>
          </a:r>
          <a:r>
            <a:rPr lang="en-IN" sz="2600" i="1" kern="1200" baseline="0"/>
            <a:t>(Boukakida et al., 2015; Niam et al., 1999)</a:t>
          </a:r>
          <a:endParaRPr lang="en-IN" sz="2600" kern="1200"/>
        </a:p>
      </dsp:txBody>
      <dsp:txXfrm>
        <a:off x="49004" y="93718"/>
        <a:ext cx="10174774" cy="905852"/>
      </dsp:txXfrm>
    </dsp:sp>
    <dsp:sp modelId="{B87C8EF3-1E2F-441C-A204-1961548972CC}">
      <dsp:nvSpPr>
        <dsp:cNvPr id="0" name=""/>
        <dsp:cNvSpPr/>
      </dsp:nvSpPr>
      <dsp:spPr>
        <a:xfrm>
          <a:off x="0" y="1048575"/>
          <a:ext cx="10272782" cy="995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6161"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IN" sz="2000" kern="1200"/>
            <a:t>Hemiparesis - Muscle weakness and spasticity</a:t>
          </a:r>
        </a:p>
        <a:p>
          <a:pPr marL="228600" lvl="1" indent="-228600" algn="l" defTabSz="889000">
            <a:lnSpc>
              <a:spcPct val="90000"/>
            </a:lnSpc>
            <a:spcBef>
              <a:spcPct val="0"/>
            </a:spcBef>
            <a:spcAft>
              <a:spcPct val="20000"/>
            </a:spcAft>
            <a:buChar char="•"/>
          </a:pPr>
          <a:r>
            <a:rPr lang="en-IN" sz="2000" kern="1200" dirty="0"/>
            <a:t>Impaired somatosensory input, distorted proprioception</a:t>
          </a:r>
        </a:p>
        <a:p>
          <a:pPr marL="228600" lvl="1" indent="-228600" algn="l" defTabSz="889000">
            <a:lnSpc>
              <a:spcPct val="90000"/>
            </a:lnSpc>
            <a:spcBef>
              <a:spcPct val="0"/>
            </a:spcBef>
            <a:spcAft>
              <a:spcPct val="20000"/>
            </a:spcAft>
            <a:buChar char="•"/>
          </a:pPr>
          <a:r>
            <a:rPr lang="en-IN" sz="2000" kern="1200"/>
            <a:t>Impaired muscle, joint coordination</a:t>
          </a:r>
        </a:p>
      </dsp:txBody>
      <dsp:txXfrm>
        <a:off x="0" y="1048575"/>
        <a:ext cx="10272782" cy="995670"/>
      </dsp:txXfrm>
    </dsp:sp>
    <dsp:sp modelId="{7F4E1ACD-1F7D-44CA-92B9-7B2F22A4344E}">
      <dsp:nvSpPr>
        <dsp:cNvPr id="0" name=""/>
        <dsp:cNvSpPr/>
      </dsp:nvSpPr>
      <dsp:spPr>
        <a:xfrm>
          <a:off x="0" y="2044245"/>
          <a:ext cx="10272782" cy="10038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IN" sz="2600" kern="1200" baseline="0" dirty="0"/>
            <a:t>Rehabilitation goals: </a:t>
          </a:r>
          <a:r>
            <a:rPr lang="en-IN" sz="2600" i="1" kern="1200" baseline="0" dirty="0"/>
            <a:t>(</a:t>
          </a:r>
          <a:r>
            <a:rPr lang="en-IN" sz="2600" i="1" kern="1200" baseline="0" dirty="0" err="1"/>
            <a:t>Schaechter</a:t>
          </a:r>
          <a:r>
            <a:rPr lang="en-IN" sz="2600" i="1" kern="1200" baseline="0" dirty="0"/>
            <a:t>, 2003)</a:t>
          </a:r>
          <a:endParaRPr lang="en-IN" sz="2600" kern="1200" dirty="0"/>
        </a:p>
      </dsp:txBody>
      <dsp:txXfrm>
        <a:off x="49004" y="2093249"/>
        <a:ext cx="10174774" cy="905852"/>
      </dsp:txXfrm>
    </dsp:sp>
    <dsp:sp modelId="{1DACA65D-5120-47A7-9F2A-13AFF4AB978C}">
      <dsp:nvSpPr>
        <dsp:cNvPr id="0" name=""/>
        <dsp:cNvSpPr/>
      </dsp:nvSpPr>
      <dsp:spPr>
        <a:xfrm>
          <a:off x="0" y="3048105"/>
          <a:ext cx="10272782" cy="659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26161" tIns="33020" rIns="184912" bIns="33020" numCol="1" spcCol="1270" anchor="t" anchorCtr="0">
          <a:noAutofit/>
        </a:bodyPr>
        <a:lstStyle/>
        <a:p>
          <a:pPr marL="228600" lvl="1" indent="-228600" algn="l" defTabSz="889000">
            <a:lnSpc>
              <a:spcPct val="90000"/>
            </a:lnSpc>
            <a:spcBef>
              <a:spcPct val="0"/>
            </a:spcBef>
            <a:spcAft>
              <a:spcPct val="20000"/>
            </a:spcAft>
            <a:buChar char="•"/>
          </a:pPr>
          <a:r>
            <a:rPr lang="en-IN" sz="2000" kern="1200" dirty="0"/>
            <a:t>Regain lost strength</a:t>
          </a:r>
        </a:p>
        <a:p>
          <a:pPr marL="228600" lvl="1" indent="-228600" algn="l" defTabSz="889000">
            <a:lnSpc>
              <a:spcPct val="90000"/>
            </a:lnSpc>
            <a:spcBef>
              <a:spcPct val="0"/>
            </a:spcBef>
            <a:spcAft>
              <a:spcPct val="20000"/>
            </a:spcAft>
            <a:buChar char="•"/>
          </a:pPr>
          <a:r>
            <a:rPr lang="en-IN" sz="2000" kern="1200" dirty="0"/>
            <a:t>Re-learn movements to leverage neuroplasticity</a:t>
          </a:r>
        </a:p>
      </dsp:txBody>
      <dsp:txXfrm>
        <a:off x="0" y="3048105"/>
        <a:ext cx="10272782" cy="6592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09DC72-31F3-4B60-9811-39F7E1EF5E65}">
      <dsp:nvSpPr>
        <dsp:cNvPr id="0" name=""/>
        <dsp:cNvSpPr/>
      </dsp:nvSpPr>
      <dsp:spPr>
        <a:xfrm>
          <a:off x="0" y="131047"/>
          <a:ext cx="5433070" cy="88803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IN" sz="2300" kern="1200" baseline="0" dirty="0"/>
            <a:t>Stroke patients experience: </a:t>
          </a:r>
          <a:r>
            <a:rPr lang="en-IN" sz="2300" i="1" kern="1200" baseline="0" dirty="0"/>
            <a:t>(</a:t>
          </a:r>
          <a:r>
            <a:rPr lang="en-IN" sz="2300" i="1" kern="1200" baseline="0" dirty="0" err="1"/>
            <a:t>Boukakida</a:t>
          </a:r>
          <a:r>
            <a:rPr lang="en-IN" sz="2300" i="1" kern="1200" baseline="0" dirty="0"/>
            <a:t> et al., 2015; </a:t>
          </a:r>
          <a:r>
            <a:rPr lang="en-IN" sz="2300" i="1" kern="1200" baseline="0" dirty="0" err="1"/>
            <a:t>Niam</a:t>
          </a:r>
          <a:r>
            <a:rPr lang="en-IN" sz="2300" i="1" kern="1200" baseline="0" dirty="0"/>
            <a:t> et al., 1999)</a:t>
          </a:r>
          <a:endParaRPr lang="en-IN" sz="2300" kern="1200" dirty="0"/>
        </a:p>
      </dsp:txBody>
      <dsp:txXfrm>
        <a:off x="43350" y="174397"/>
        <a:ext cx="5346370" cy="801330"/>
      </dsp:txXfrm>
    </dsp:sp>
    <dsp:sp modelId="{B87C8EF3-1E2F-441C-A204-1961548972CC}">
      <dsp:nvSpPr>
        <dsp:cNvPr id="0" name=""/>
        <dsp:cNvSpPr/>
      </dsp:nvSpPr>
      <dsp:spPr>
        <a:xfrm>
          <a:off x="0" y="1019077"/>
          <a:ext cx="5433070" cy="1118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2500"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IN" sz="1800" kern="1200"/>
            <a:t>Hemiparesis - Muscle weakness and spasticity</a:t>
          </a:r>
        </a:p>
        <a:p>
          <a:pPr marL="171450" lvl="1" indent="-171450" algn="l" defTabSz="800100">
            <a:lnSpc>
              <a:spcPct val="90000"/>
            </a:lnSpc>
            <a:spcBef>
              <a:spcPct val="0"/>
            </a:spcBef>
            <a:spcAft>
              <a:spcPct val="20000"/>
            </a:spcAft>
            <a:buChar char="•"/>
          </a:pPr>
          <a:r>
            <a:rPr lang="en-IN" sz="1800" kern="1200"/>
            <a:t>Impaired somatosensory input, distorted proprioception</a:t>
          </a:r>
        </a:p>
        <a:p>
          <a:pPr marL="171450" lvl="1" indent="-171450" algn="l" defTabSz="800100">
            <a:lnSpc>
              <a:spcPct val="90000"/>
            </a:lnSpc>
            <a:spcBef>
              <a:spcPct val="0"/>
            </a:spcBef>
            <a:spcAft>
              <a:spcPct val="20000"/>
            </a:spcAft>
            <a:buChar char="•"/>
          </a:pPr>
          <a:r>
            <a:rPr lang="en-IN" sz="1800" kern="1200"/>
            <a:t>Impaired muscle, joint coordination</a:t>
          </a:r>
        </a:p>
      </dsp:txBody>
      <dsp:txXfrm>
        <a:off x="0" y="1019077"/>
        <a:ext cx="5433070" cy="1118835"/>
      </dsp:txXfrm>
    </dsp:sp>
    <dsp:sp modelId="{7F4E1ACD-1F7D-44CA-92B9-7B2F22A4344E}">
      <dsp:nvSpPr>
        <dsp:cNvPr id="0" name=""/>
        <dsp:cNvSpPr/>
      </dsp:nvSpPr>
      <dsp:spPr>
        <a:xfrm>
          <a:off x="0" y="2137912"/>
          <a:ext cx="5433070" cy="88803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IN" sz="2300" kern="1200" baseline="0"/>
            <a:t>Rehabilitation goals: </a:t>
          </a:r>
          <a:r>
            <a:rPr lang="en-IN" sz="2300" i="1" kern="1200" baseline="0"/>
            <a:t>(Schaechter, 2003)</a:t>
          </a:r>
          <a:endParaRPr lang="en-IN" sz="2300" kern="1200"/>
        </a:p>
      </dsp:txBody>
      <dsp:txXfrm>
        <a:off x="43350" y="2181262"/>
        <a:ext cx="5346370" cy="801330"/>
      </dsp:txXfrm>
    </dsp:sp>
    <dsp:sp modelId="{1DACA65D-5120-47A7-9F2A-13AFF4AB978C}">
      <dsp:nvSpPr>
        <dsp:cNvPr id="0" name=""/>
        <dsp:cNvSpPr/>
      </dsp:nvSpPr>
      <dsp:spPr>
        <a:xfrm>
          <a:off x="0" y="3025942"/>
          <a:ext cx="5433070" cy="5951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2500" tIns="29210" rIns="163576" bIns="29210" numCol="1" spcCol="1270" anchor="t" anchorCtr="0">
          <a:noAutofit/>
        </a:bodyPr>
        <a:lstStyle/>
        <a:p>
          <a:pPr marL="171450" lvl="1" indent="-171450" algn="l" defTabSz="800100">
            <a:lnSpc>
              <a:spcPct val="90000"/>
            </a:lnSpc>
            <a:spcBef>
              <a:spcPct val="0"/>
            </a:spcBef>
            <a:spcAft>
              <a:spcPct val="20000"/>
            </a:spcAft>
            <a:buChar char="•"/>
          </a:pPr>
          <a:r>
            <a:rPr lang="en-IN" sz="1800" kern="1200"/>
            <a:t>Regain lost</a:t>
          </a:r>
        </a:p>
        <a:p>
          <a:pPr marL="171450" lvl="1" indent="-171450" algn="l" defTabSz="800100">
            <a:lnSpc>
              <a:spcPct val="90000"/>
            </a:lnSpc>
            <a:spcBef>
              <a:spcPct val="0"/>
            </a:spcBef>
            <a:spcAft>
              <a:spcPct val="20000"/>
            </a:spcAft>
            <a:buChar char="•"/>
          </a:pPr>
          <a:r>
            <a:rPr lang="en-IN" sz="1800" kern="1200"/>
            <a:t>Re-learn movements to leverage neuroplasticity</a:t>
          </a:r>
        </a:p>
      </dsp:txBody>
      <dsp:txXfrm>
        <a:off x="0" y="3025942"/>
        <a:ext cx="5433070" cy="59512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AB73CE-864E-4343-9016-A0D605C1E393}">
      <dsp:nvSpPr>
        <dsp:cNvPr id="0" name=""/>
        <dsp:cNvSpPr/>
      </dsp:nvSpPr>
      <dsp:spPr>
        <a:xfrm rot="10800000">
          <a:off x="816529" y="708"/>
          <a:ext cx="2857366" cy="3872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774" tIns="60960" rIns="113792" bIns="60960" numCol="1" spcCol="1270" anchor="ctr" anchorCtr="0">
          <a:noAutofit/>
        </a:bodyPr>
        <a:lstStyle/>
        <a:p>
          <a:pPr marL="0" lvl="0" indent="0" algn="ctr" defTabSz="711200">
            <a:lnSpc>
              <a:spcPct val="90000"/>
            </a:lnSpc>
            <a:spcBef>
              <a:spcPct val="0"/>
            </a:spcBef>
            <a:spcAft>
              <a:spcPct val="35000"/>
            </a:spcAft>
            <a:buNone/>
          </a:pPr>
          <a:r>
            <a:rPr lang="en-IN" sz="1600" kern="1200"/>
            <a:t>Painful</a:t>
          </a:r>
        </a:p>
      </dsp:txBody>
      <dsp:txXfrm rot="10800000">
        <a:off x="913346" y="708"/>
        <a:ext cx="2760549" cy="387267"/>
      </dsp:txXfrm>
    </dsp:sp>
    <dsp:sp modelId="{12DF3870-81BF-4723-93FD-9F3342C5E6CF}">
      <dsp:nvSpPr>
        <dsp:cNvPr id="0" name=""/>
        <dsp:cNvSpPr/>
      </dsp:nvSpPr>
      <dsp:spPr>
        <a:xfrm>
          <a:off x="622895" y="708"/>
          <a:ext cx="387267" cy="387267"/>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F12EDC-3B32-45E6-907D-AE574A443C08}">
      <dsp:nvSpPr>
        <dsp:cNvPr id="0" name=""/>
        <dsp:cNvSpPr/>
      </dsp:nvSpPr>
      <dsp:spPr>
        <a:xfrm rot="10800000">
          <a:off x="816529" y="503577"/>
          <a:ext cx="2857366" cy="3872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774" tIns="60960" rIns="113792" bIns="60960" numCol="1" spcCol="1270" anchor="ctr" anchorCtr="0">
          <a:noAutofit/>
        </a:bodyPr>
        <a:lstStyle/>
        <a:p>
          <a:pPr marL="0" lvl="0" indent="0" algn="ctr" defTabSz="711200">
            <a:lnSpc>
              <a:spcPct val="90000"/>
            </a:lnSpc>
            <a:spcBef>
              <a:spcPct val="0"/>
            </a:spcBef>
            <a:spcAft>
              <a:spcPct val="35000"/>
            </a:spcAft>
            <a:buNone/>
          </a:pPr>
          <a:r>
            <a:rPr lang="en-IN" sz="1600" kern="1200" dirty="0"/>
            <a:t>Monotonous</a:t>
          </a:r>
        </a:p>
      </dsp:txBody>
      <dsp:txXfrm rot="10800000">
        <a:off x="913346" y="503577"/>
        <a:ext cx="2760549" cy="387267"/>
      </dsp:txXfrm>
    </dsp:sp>
    <dsp:sp modelId="{F92D194E-90C2-4A3B-83F4-204CFBAF8C16}">
      <dsp:nvSpPr>
        <dsp:cNvPr id="0" name=""/>
        <dsp:cNvSpPr/>
      </dsp:nvSpPr>
      <dsp:spPr>
        <a:xfrm>
          <a:off x="622895" y="503577"/>
          <a:ext cx="387267" cy="387267"/>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9D43BA0-A930-4ED8-9FAA-081967B8C11D}">
      <dsp:nvSpPr>
        <dsp:cNvPr id="0" name=""/>
        <dsp:cNvSpPr/>
      </dsp:nvSpPr>
      <dsp:spPr>
        <a:xfrm rot="10800000">
          <a:off x="816529" y="1006446"/>
          <a:ext cx="2857366" cy="3872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774" tIns="60960" rIns="113792" bIns="60960" numCol="1" spcCol="1270" anchor="ctr" anchorCtr="0">
          <a:noAutofit/>
        </a:bodyPr>
        <a:lstStyle/>
        <a:p>
          <a:pPr marL="0" lvl="0" indent="0" algn="ctr" defTabSz="711200">
            <a:lnSpc>
              <a:spcPct val="90000"/>
            </a:lnSpc>
            <a:spcBef>
              <a:spcPct val="0"/>
            </a:spcBef>
            <a:spcAft>
              <a:spcPct val="35000"/>
            </a:spcAft>
            <a:buNone/>
          </a:pPr>
          <a:r>
            <a:rPr lang="en-IN" sz="1600" kern="1200"/>
            <a:t>Difficult</a:t>
          </a:r>
        </a:p>
      </dsp:txBody>
      <dsp:txXfrm rot="10800000">
        <a:off x="913346" y="1006446"/>
        <a:ext cx="2760549" cy="387267"/>
      </dsp:txXfrm>
    </dsp:sp>
    <dsp:sp modelId="{C65AA752-2488-4508-8F30-ED8927B9284F}">
      <dsp:nvSpPr>
        <dsp:cNvPr id="0" name=""/>
        <dsp:cNvSpPr/>
      </dsp:nvSpPr>
      <dsp:spPr>
        <a:xfrm>
          <a:off x="622895" y="1006446"/>
          <a:ext cx="387267" cy="387267"/>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AE2AA51-048F-4AD8-B1BA-EA58ED022C46}">
      <dsp:nvSpPr>
        <dsp:cNvPr id="0" name=""/>
        <dsp:cNvSpPr/>
      </dsp:nvSpPr>
      <dsp:spPr>
        <a:xfrm rot="10800000">
          <a:off x="816529" y="1509316"/>
          <a:ext cx="2857366" cy="3872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774" tIns="60960" rIns="113792" bIns="60960" numCol="1" spcCol="1270" anchor="ctr" anchorCtr="0">
          <a:noAutofit/>
        </a:bodyPr>
        <a:lstStyle/>
        <a:p>
          <a:pPr marL="0" lvl="0" indent="0" algn="ctr" defTabSz="711200">
            <a:lnSpc>
              <a:spcPct val="90000"/>
            </a:lnSpc>
            <a:spcBef>
              <a:spcPct val="0"/>
            </a:spcBef>
            <a:spcAft>
              <a:spcPct val="35000"/>
            </a:spcAft>
            <a:buNone/>
          </a:pPr>
          <a:r>
            <a:rPr lang="en-IN" sz="1600" kern="1200"/>
            <a:t>Time-consuming</a:t>
          </a:r>
        </a:p>
      </dsp:txBody>
      <dsp:txXfrm rot="10800000">
        <a:off x="913346" y="1509316"/>
        <a:ext cx="2760549" cy="387267"/>
      </dsp:txXfrm>
    </dsp:sp>
    <dsp:sp modelId="{C77F70DE-872C-4DD4-A7F0-8E0762CE655F}">
      <dsp:nvSpPr>
        <dsp:cNvPr id="0" name=""/>
        <dsp:cNvSpPr/>
      </dsp:nvSpPr>
      <dsp:spPr>
        <a:xfrm>
          <a:off x="622895" y="1509316"/>
          <a:ext cx="387267" cy="387267"/>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192D172-E719-4BFE-B4A0-FE2CC38741FA}">
      <dsp:nvSpPr>
        <dsp:cNvPr id="0" name=""/>
        <dsp:cNvSpPr/>
      </dsp:nvSpPr>
      <dsp:spPr>
        <a:xfrm rot="10800000">
          <a:off x="816529" y="2012185"/>
          <a:ext cx="2857366" cy="38726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774" tIns="60960" rIns="113792" bIns="60960" numCol="1" spcCol="1270" anchor="ctr" anchorCtr="0">
          <a:noAutofit/>
        </a:bodyPr>
        <a:lstStyle/>
        <a:p>
          <a:pPr marL="0" lvl="0" indent="0" algn="ctr" defTabSz="711200">
            <a:lnSpc>
              <a:spcPct val="90000"/>
            </a:lnSpc>
            <a:spcBef>
              <a:spcPct val="0"/>
            </a:spcBef>
            <a:spcAft>
              <a:spcPct val="35000"/>
            </a:spcAft>
            <a:buNone/>
          </a:pPr>
          <a:r>
            <a:rPr lang="en-IN" sz="1600" kern="1200"/>
            <a:t>FEEDBACK IS CRITICAL</a:t>
          </a:r>
        </a:p>
      </dsp:txBody>
      <dsp:txXfrm rot="10800000">
        <a:off x="913346" y="2012185"/>
        <a:ext cx="2760549" cy="387267"/>
      </dsp:txXfrm>
    </dsp:sp>
    <dsp:sp modelId="{C6C65FC7-7225-44FB-BF72-B636002FD2DA}">
      <dsp:nvSpPr>
        <dsp:cNvPr id="0" name=""/>
        <dsp:cNvSpPr/>
      </dsp:nvSpPr>
      <dsp:spPr>
        <a:xfrm>
          <a:off x="622895" y="2012185"/>
          <a:ext cx="387267" cy="387267"/>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56C424-E369-45C2-8877-843C890C1ADE}">
      <dsp:nvSpPr>
        <dsp:cNvPr id="0" name=""/>
        <dsp:cNvSpPr/>
      </dsp:nvSpPr>
      <dsp:spPr>
        <a:xfrm>
          <a:off x="0" y="0"/>
          <a:ext cx="4556803" cy="4556803"/>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FA5EF40-E98C-41A0-B147-6A50EF786F59}">
      <dsp:nvSpPr>
        <dsp:cNvPr id="0" name=""/>
        <dsp:cNvSpPr/>
      </dsp:nvSpPr>
      <dsp:spPr>
        <a:xfrm>
          <a:off x="2278401" y="0"/>
          <a:ext cx="8854195" cy="4556803"/>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Movements share structural characteristics with musical signals </a:t>
          </a:r>
          <a:r>
            <a:rPr lang="en-IN" sz="1500" i="1" kern="1200"/>
            <a:t>(Thaut et al., 2016) </a:t>
          </a:r>
          <a:r>
            <a:rPr lang="en-IN" sz="1500" kern="1200"/>
            <a:t>:</a:t>
          </a:r>
        </a:p>
      </dsp:txBody>
      <dsp:txXfrm>
        <a:off x="2278401" y="0"/>
        <a:ext cx="4427097" cy="729088"/>
      </dsp:txXfrm>
    </dsp:sp>
    <dsp:sp modelId="{C969749D-D78B-4BD5-AA8F-990379109EB2}">
      <dsp:nvSpPr>
        <dsp:cNvPr id="0" name=""/>
        <dsp:cNvSpPr/>
      </dsp:nvSpPr>
      <dsp:spPr>
        <a:xfrm>
          <a:off x="478464" y="729088"/>
          <a:ext cx="3599874" cy="3599874"/>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D5311B-C9C2-4EC9-9934-D96C15DFD114}">
      <dsp:nvSpPr>
        <dsp:cNvPr id="0" name=""/>
        <dsp:cNvSpPr/>
      </dsp:nvSpPr>
      <dsp:spPr>
        <a:xfrm>
          <a:off x="2278401" y="729088"/>
          <a:ext cx="8854195" cy="3599874"/>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t>Temporal resolution of auditory modality </a:t>
          </a:r>
          <a:r>
            <a:rPr lang="en-IN" sz="1500" i="1" kern="1200" dirty="0"/>
            <a:t>(Hermann et al., 2011)</a:t>
          </a:r>
        </a:p>
      </dsp:txBody>
      <dsp:txXfrm>
        <a:off x="2278401" y="729088"/>
        <a:ext cx="4427097" cy="729088"/>
      </dsp:txXfrm>
    </dsp:sp>
    <dsp:sp modelId="{6322B463-A0E7-4F41-B1AF-A65B7CEF3760}">
      <dsp:nvSpPr>
        <dsp:cNvPr id="0" name=""/>
        <dsp:cNvSpPr/>
      </dsp:nvSpPr>
      <dsp:spPr>
        <a:xfrm>
          <a:off x="956928" y="1458176"/>
          <a:ext cx="2642945" cy="2642945"/>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D9BF4F-E626-4DC0-989D-E00DFEE72550}">
      <dsp:nvSpPr>
        <dsp:cNvPr id="0" name=""/>
        <dsp:cNvSpPr/>
      </dsp:nvSpPr>
      <dsp:spPr>
        <a:xfrm>
          <a:off x="2278401" y="1458176"/>
          <a:ext cx="8854195" cy="264294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t>Universally understandable ‘grammar’ and ‘syntax’ </a:t>
          </a:r>
          <a:r>
            <a:rPr lang="en-IN" sz="1500" i="1" kern="1200" dirty="0"/>
            <a:t>(Vickers et al., 2006)</a:t>
          </a:r>
          <a:r>
            <a:rPr lang="en-IN" sz="1500" kern="1200" dirty="0"/>
            <a:t>.</a:t>
          </a:r>
        </a:p>
      </dsp:txBody>
      <dsp:txXfrm>
        <a:off x="2278401" y="1458176"/>
        <a:ext cx="4427097" cy="729088"/>
      </dsp:txXfrm>
    </dsp:sp>
    <dsp:sp modelId="{A86935C2-A837-42E1-9560-286D26B0D918}">
      <dsp:nvSpPr>
        <dsp:cNvPr id="0" name=""/>
        <dsp:cNvSpPr/>
      </dsp:nvSpPr>
      <dsp:spPr>
        <a:xfrm>
          <a:off x="1435392" y="2187265"/>
          <a:ext cx="1686017" cy="1686017"/>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DAB164-8C2C-4290-98B0-CD2CDAD2EA45}">
      <dsp:nvSpPr>
        <dsp:cNvPr id="0" name=""/>
        <dsp:cNvSpPr/>
      </dsp:nvSpPr>
      <dsp:spPr>
        <a:xfrm>
          <a:off x="2278401" y="2187265"/>
          <a:ext cx="8854195" cy="1686017"/>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a:t>Universal socio-cultural appeal and inherent ability to motivate, monitor and modify movement </a:t>
          </a:r>
          <a:r>
            <a:rPr lang="en-IN" sz="1500" i="1" kern="1200"/>
            <a:t>(Maes et al., 2016)</a:t>
          </a:r>
          <a:endParaRPr lang="en-IN" sz="1500" kern="1200"/>
        </a:p>
      </dsp:txBody>
      <dsp:txXfrm>
        <a:off x="2278401" y="2187265"/>
        <a:ext cx="4427097" cy="729088"/>
      </dsp:txXfrm>
    </dsp:sp>
    <dsp:sp modelId="{E7E16FBE-549B-4F74-B372-FD6D3039B90F}">
      <dsp:nvSpPr>
        <dsp:cNvPr id="0" name=""/>
        <dsp:cNvSpPr/>
      </dsp:nvSpPr>
      <dsp:spPr>
        <a:xfrm>
          <a:off x="1913857" y="2916353"/>
          <a:ext cx="729088" cy="729088"/>
        </a:xfrm>
        <a:prstGeom prst="pie">
          <a:avLst>
            <a:gd name="adj1" fmla="val 54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DF8E87E-0AEB-4AE9-81F4-33F90013C2B5}">
      <dsp:nvSpPr>
        <dsp:cNvPr id="0" name=""/>
        <dsp:cNvSpPr/>
      </dsp:nvSpPr>
      <dsp:spPr>
        <a:xfrm>
          <a:off x="2278401" y="2916353"/>
          <a:ext cx="8854195" cy="729088"/>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IN" sz="1500" kern="1200" dirty="0"/>
            <a:t>Ability to reduce perceived exertion, pain and improve mood during exercise </a:t>
          </a:r>
          <a:r>
            <a:rPr lang="en-IN" sz="1500" i="1" kern="1200" dirty="0"/>
            <a:t>(Fritz et al., 2013, 2018)</a:t>
          </a:r>
          <a:endParaRPr lang="en-IN" sz="1500" kern="1200" dirty="0"/>
        </a:p>
      </dsp:txBody>
      <dsp:txXfrm>
        <a:off x="2278401" y="2916353"/>
        <a:ext cx="4427097" cy="729088"/>
      </dsp:txXfrm>
    </dsp:sp>
    <dsp:sp modelId="{7992A02D-C508-4F6D-9263-7135DE68B2AE}">
      <dsp:nvSpPr>
        <dsp:cNvPr id="0" name=""/>
        <dsp:cNvSpPr/>
      </dsp:nvSpPr>
      <dsp:spPr>
        <a:xfrm>
          <a:off x="6705499" y="0"/>
          <a:ext cx="4427097" cy="72908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114300" lvl="1" indent="-114300" algn="l" defTabSz="622300">
            <a:lnSpc>
              <a:spcPct val="90000"/>
            </a:lnSpc>
            <a:spcBef>
              <a:spcPct val="0"/>
            </a:spcBef>
            <a:spcAft>
              <a:spcPct val="15000"/>
            </a:spcAft>
            <a:buChar char="•"/>
          </a:pPr>
          <a:r>
            <a:rPr lang="en-IN" sz="1400" kern="1200"/>
            <a:t>Periodicity </a:t>
          </a:r>
          <a:r>
            <a:rPr lang="en-IN" sz="1400" i="1" kern="1200"/>
            <a:t>(Meter </a:t>
          </a:r>
          <a:r>
            <a:rPr lang="en-IN" sz="1400" kern="1200"/>
            <a:t>in music</a:t>
          </a:r>
          <a:r>
            <a:rPr lang="en-IN" sz="1400" i="1" kern="1200"/>
            <a:t>)</a:t>
          </a:r>
          <a:endParaRPr lang="en-IN" sz="1400" kern="1200"/>
        </a:p>
        <a:p>
          <a:pPr marL="114300" lvl="1" indent="-114300" algn="l" defTabSz="622300">
            <a:lnSpc>
              <a:spcPct val="90000"/>
            </a:lnSpc>
            <a:spcBef>
              <a:spcPct val="0"/>
            </a:spcBef>
            <a:spcAft>
              <a:spcPct val="15000"/>
            </a:spcAft>
            <a:buChar char="•"/>
          </a:pPr>
          <a:r>
            <a:rPr lang="en-IN" sz="1400" kern="1200"/>
            <a:t>Temporal Organization </a:t>
          </a:r>
          <a:r>
            <a:rPr lang="en-IN" sz="1400" i="1" kern="1200"/>
            <a:t>(Rhythm)</a:t>
          </a:r>
          <a:endParaRPr lang="en-IN" sz="1400" kern="1200"/>
        </a:p>
        <a:p>
          <a:pPr marL="114300" lvl="1" indent="-114300" algn="l" defTabSz="622300">
            <a:lnSpc>
              <a:spcPct val="90000"/>
            </a:lnSpc>
            <a:spcBef>
              <a:spcPct val="0"/>
            </a:spcBef>
            <a:spcAft>
              <a:spcPct val="15000"/>
            </a:spcAft>
            <a:buChar char="•"/>
          </a:pPr>
          <a:r>
            <a:rPr lang="en-IN" sz="1400" kern="1200" dirty="0"/>
            <a:t>Repetitive Contours </a:t>
          </a:r>
          <a:r>
            <a:rPr lang="en-IN" sz="1400" i="1" kern="1200" dirty="0"/>
            <a:t>(Melody/Harmony Contours)</a:t>
          </a:r>
          <a:endParaRPr lang="en-IN" sz="1400" kern="1200" dirty="0"/>
        </a:p>
      </dsp:txBody>
      <dsp:txXfrm>
        <a:off x="6705499" y="0"/>
        <a:ext cx="4427097" cy="72908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5A60E3-A2F7-4B96-B2D5-B3095C068722}">
      <dsp:nvSpPr>
        <dsp:cNvPr id="0" name=""/>
        <dsp:cNvSpPr/>
      </dsp:nvSpPr>
      <dsp:spPr>
        <a:xfrm>
          <a:off x="0" y="95313"/>
          <a:ext cx="10614410" cy="514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IN" sz="2200" kern="1200" baseline="0"/>
            <a:t>Is the goal to:</a:t>
          </a:r>
          <a:endParaRPr lang="en-IN" sz="2200" kern="1200"/>
        </a:p>
      </dsp:txBody>
      <dsp:txXfrm>
        <a:off x="25130" y="120443"/>
        <a:ext cx="10564150" cy="464540"/>
      </dsp:txXfrm>
    </dsp:sp>
    <dsp:sp modelId="{4BF6D551-BBBD-4097-9A55-BD3ADC7080B5}">
      <dsp:nvSpPr>
        <dsp:cNvPr id="0" name=""/>
        <dsp:cNvSpPr/>
      </dsp:nvSpPr>
      <dsp:spPr>
        <a:xfrm>
          <a:off x="0" y="610113"/>
          <a:ext cx="10614410"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7008"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IN" sz="1700" kern="1200" dirty="0"/>
            <a:t>Simply increase motivation during rehabilitation using music?</a:t>
          </a:r>
        </a:p>
        <a:p>
          <a:pPr marL="171450" lvl="1" indent="-171450" algn="l" defTabSz="755650">
            <a:lnSpc>
              <a:spcPct val="90000"/>
            </a:lnSpc>
            <a:spcBef>
              <a:spcPct val="0"/>
            </a:spcBef>
            <a:spcAft>
              <a:spcPct val="20000"/>
            </a:spcAft>
            <a:buChar char="•"/>
          </a:pPr>
          <a:r>
            <a:rPr lang="en-IN" sz="1700" kern="1200"/>
            <a:t>Improve task performance </a:t>
          </a:r>
          <a:r>
            <a:rPr lang="en-IN" sz="1700" i="1" kern="1200"/>
            <a:t>during training</a:t>
          </a:r>
          <a:r>
            <a:rPr lang="en-IN" sz="1700" kern="1200"/>
            <a:t>?</a:t>
          </a:r>
        </a:p>
        <a:p>
          <a:pPr marL="171450" lvl="1" indent="-171450" algn="l" defTabSz="755650">
            <a:lnSpc>
              <a:spcPct val="90000"/>
            </a:lnSpc>
            <a:spcBef>
              <a:spcPct val="0"/>
            </a:spcBef>
            <a:spcAft>
              <a:spcPct val="20000"/>
            </a:spcAft>
            <a:buChar char="•"/>
          </a:pPr>
          <a:r>
            <a:rPr lang="en-IN" sz="1700" kern="1200"/>
            <a:t>Enhance motor learning for long-term retention of gains?</a:t>
          </a:r>
        </a:p>
      </dsp:txBody>
      <dsp:txXfrm>
        <a:off x="0" y="610113"/>
        <a:ext cx="10614410" cy="842490"/>
      </dsp:txXfrm>
    </dsp:sp>
    <dsp:sp modelId="{3122D446-4486-49F0-BC5F-DADF1E210D70}">
      <dsp:nvSpPr>
        <dsp:cNvPr id="0" name=""/>
        <dsp:cNvSpPr/>
      </dsp:nvSpPr>
      <dsp:spPr>
        <a:xfrm>
          <a:off x="0" y="1452604"/>
          <a:ext cx="10614410" cy="514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IN" sz="2200" kern="1200" baseline="0"/>
            <a:t>What movement parameters should manipulate the musical signal?</a:t>
          </a:r>
          <a:endParaRPr lang="en-IN" sz="2200" kern="1200"/>
        </a:p>
      </dsp:txBody>
      <dsp:txXfrm>
        <a:off x="25130" y="1477734"/>
        <a:ext cx="10564150" cy="464540"/>
      </dsp:txXfrm>
    </dsp:sp>
    <dsp:sp modelId="{E6E175C6-2AFE-47FF-98D5-E16FBE270BB8}">
      <dsp:nvSpPr>
        <dsp:cNvPr id="0" name=""/>
        <dsp:cNvSpPr/>
      </dsp:nvSpPr>
      <dsp:spPr>
        <a:xfrm>
          <a:off x="0" y="1967404"/>
          <a:ext cx="10614410" cy="5578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7008"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IN" sz="1700" i="1" kern="1200"/>
            <a:t>Knowledge of Performance</a:t>
          </a:r>
          <a:r>
            <a:rPr lang="en-IN" sz="1700" kern="1200"/>
            <a:t> or </a:t>
          </a:r>
          <a:r>
            <a:rPr lang="en-IN" sz="1700" i="1" kern="1200"/>
            <a:t>Knowledge of Result</a:t>
          </a:r>
          <a:r>
            <a:rPr lang="en-IN" sz="1700" kern="1200"/>
            <a:t>?</a:t>
          </a:r>
        </a:p>
        <a:p>
          <a:pPr marL="171450" lvl="1" indent="-171450" algn="l" defTabSz="755650">
            <a:lnSpc>
              <a:spcPct val="90000"/>
            </a:lnSpc>
            <a:spcBef>
              <a:spcPct val="0"/>
            </a:spcBef>
            <a:spcAft>
              <a:spcPct val="20000"/>
            </a:spcAft>
            <a:buChar char="•"/>
          </a:pPr>
          <a:r>
            <a:rPr lang="en-IN" sz="1700" kern="1200"/>
            <a:t>A.k.a. </a:t>
          </a:r>
          <a:r>
            <a:rPr lang="en-IN" sz="1700" i="1" kern="1200"/>
            <a:t>Movement Effector Kinematics</a:t>
          </a:r>
          <a:r>
            <a:rPr lang="en-IN" sz="1700" kern="1200"/>
            <a:t> or </a:t>
          </a:r>
          <a:r>
            <a:rPr lang="en-IN" sz="1700" i="1" kern="1200"/>
            <a:t>Performance Metrics</a:t>
          </a:r>
          <a:r>
            <a:rPr lang="en-IN" sz="1700" kern="1200"/>
            <a:t>? </a:t>
          </a:r>
          <a:r>
            <a:rPr lang="en-IN" sz="1700" i="1" kern="1200"/>
            <a:t>(Dyer et al., 2017)</a:t>
          </a:r>
          <a:endParaRPr lang="en-IN" sz="1700" kern="1200"/>
        </a:p>
      </dsp:txBody>
      <dsp:txXfrm>
        <a:off x="0" y="1967404"/>
        <a:ext cx="10614410" cy="557865"/>
      </dsp:txXfrm>
    </dsp:sp>
    <dsp:sp modelId="{1A75B41C-C327-40BC-947A-33E47A897905}">
      <dsp:nvSpPr>
        <dsp:cNvPr id="0" name=""/>
        <dsp:cNvSpPr/>
      </dsp:nvSpPr>
      <dsp:spPr>
        <a:xfrm>
          <a:off x="0" y="2525269"/>
          <a:ext cx="10614410" cy="5148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IN" sz="2200" kern="1200" baseline="0"/>
            <a:t>How should the musical signal be manipulated?</a:t>
          </a:r>
          <a:endParaRPr lang="en-IN" sz="2200" kern="1200"/>
        </a:p>
      </dsp:txBody>
      <dsp:txXfrm>
        <a:off x="25130" y="2550399"/>
        <a:ext cx="10564150" cy="464540"/>
      </dsp:txXfrm>
    </dsp:sp>
    <dsp:sp modelId="{AE83E99E-4951-45CB-9993-A7718D00C94E}">
      <dsp:nvSpPr>
        <dsp:cNvPr id="0" name=""/>
        <dsp:cNvSpPr/>
      </dsp:nvSpPr>
      <dsp:spPr>
        <a:xfrm>
          <a:off x="0" y="3040069"/>
          <a:ext cx="10614410" cy="10701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7008"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IN" sz="1700" kern="1200"/>
            <a:t>Manipulation of pre-recorded song or real-time music synthesis?</a:t>
          </a:r>
        </a:p>
        <a:p>
          <a:pPr marL="171450" lvl="1" indent="-171450" algn="l" defTabSz="755650">
            <a:lnSpc>
              <a:spcPct val="90000"/>
            </a:lnSpc>
            <a:spcBef>
              <a:spcPct val="0"/>
            </a:spcBef>
            <a:spcAft>
              <a:spcPct val="20000"/>
            </a:spcAft>
            <a:buChar char="•"/>
          </a:pPr>
          <a:r>
            <a:rPr lang="en-IN" sz="1700" kern="1200"/>
            <a:t>Feedback based on movement itself or movement error? </a:t>
          </a:r>
          <a:r>
            <a:rPr lang="en-IN" sz="1700" i="1" kern="1200"/>
            <a:t>(Rosati et al., 2012; Sigrist et al., 2013)</a:t>
          </a:r>
          <a:endParaRPr lang="en-IN" sz="1700" kern="1200"/>
        </a:p>
        <a:p>
          <a:pPr marL="171450" lvl="1" indent="-171450" algn="l" defTabSz="755650">
            <a:lnSpc>
              <a:spcPct val="90000"/>
            </a:lnSpc>
            <a:spcBef>
              <a:spcPct val="0"/>
            </a:spcBef>
            <a:spcAft>
              <a:spcPct val="20000"/>
            </a:spcAft>
            <a:buChar char="•"/>
          </a:pPr>
          <a:r>
            <a:rPr lang="en-IN" sz="1700" kern="1200"/>
            <a:t>What characteristic of music is manipulated by what aspect of movement? </a:t>
          </a:r>
          <a:r>
            <a:rPr lang="en-IN" sz="1700" i="1" kern="1200"/>
            <a:t>E.g. walking cadence mapped to music tempo (Moens et al., 2014)</a:t>
          </a:r>
          <a:endParaRPr lang="en-IN" sz="1700" kern="1200"/>
        </a:p>
      </dsp:txBody>
      <dsp:txXfrm>
        <a:off x="0" y="3040069"/>
        <a:ext cx="10614410" cy="107019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EC7AB0-3180-4D1C-B083-D0CA52A2C4BB}">
      <dsp:nvSpPr>
        <dsp:cNvPr id="0" name=""/>
        <dsp:cNvSpPr/>
      </dsp:nvSpPr>
      <dsp:spPr>
        <a:xfrm>
          <a:off x="0" y="46042"/>
          <a:ext cx="10516755" cy="8365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IN" sz="2200" kern="1200" baseline="0" dirty="0"/>
            <a:t>Feedback needs to be (Vos et al., 2018):</a:t>
          </a:r>
          <a:endParaRPr lang="en-IN" sz="2200" kern="1200" dirty="0"/>
        </a:p>
      </dsp:txBody>
      <dsp:txXfrm>
        <a:off x="40837" y="86879"/>
        <a:ext cx="10435081" cy="754876"/>
      </dsp:txXfrm>
    </dsp:sp>
    <dsp:sp modelId="{ACB4A0CD-2470-41B5-B6F1-12A0B5523F1D}">
      <dsp:nvSpPr>
        <dsp:cNvPr id="0" name=""/>
        <dsp:cNvSpPr/>
      </dsp:nvSpPr>
      <dsp:spPr>
        <a:xfrm>
          <a:off x="0" y="882592"/>
          <a:ext cx="10516755" cy="13889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907"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en-IN" sz="1700" kern="1200"/>
            <a:t>Meaningful, understandable</a:t>
          </a:r>
        </a:p>
        <a:p>
          <a:pPr marL="171450" lvl="1" indent="-171450" algn="l" defTabSz="755650">
            <a:lnSpc>
              <a:spcPct val="90000"/>
            </a:lnSpc>
            <a:spcBef>
              <a:spcPct val="0"/>
            </a:spcBef>
            <a:spcAft>
              <a:spcPct val="20000"/>
            </a:spcAft>
            <a:buChar char="•"/>
          </a:pPr>
          <a:r>
            <a:rPr lang="en-IN" sz="1700" kern="1200"/>
            <a:t>Easily perceptible</a:t>
          </a:r>
        </a:p>
        <a:p>
          <a:pPr marL="171450" lvl="1" indent="-171450" algn="l" defTabSz="755650">
            <a:lnSpc>
              <a:spcPct val="90000"/>
            </a:lnSpc>
            <a:spcBef>
              <a:spcPct val="0"/>
            </a:spcBef>
            <a:spcAft>
              <a:spcPct val="20000"/>
            </a:spcAft>
            <a:buChar char="•"/>
          </a:pPr>
          <a:r>
            <a:rPr lang="en-IN" sz="1700" kern="1200" dirty="0"/>
            <a:t>Timely</a:t>
          </a:r>
        </a:p>
        <a:p>
          <a:pPr marL="171450" lvl="1" indent="-171450" algn="l" defTabSz="755650">
            <a:lnSpc>
              <a:spcPct val="90000"/>
            </a:lnSpc>
            <a:spcBef>
              <a:spcPct val="0"/>
            </a:spcBef>
            <a:spcAft>
              <a:spcPct val="20000"/>
            </a:spcAft>
            <a:buChar char="•"/>
          </a:pPr>
          <a:r>
            <a:rPr lang="en-IN" sz="1700" kern="1200"/>
            <a:t>Not cognitively overwhelming</a:t>
          </a:r>
        </a:p>
        <a:p>
          <a:pPr marL="171450" lvl="1" indent="-171450" algn="l" defTabSz="755650">
            <a:lnSpc>
              <a:spcPct val="90000"/>
            </a:lnSpc>
            <a:spcBef>
              <a:spcPct val="0"/>
            </a:spcBef>
            <a:spcAft>
              <a:spcPct val="20000"/>
            </a:spcAft>
            <a:buChar char="•"/>
          </a:pPr>
          <a:r>
            <a:rPr lang="en-IN" sz="1700" kern="1200"/>
            <a:t>Customizable to suit the needs of individuals with varied ability (Lesaffre, 2018)</a:t>
          </a:r>
        </a:p>
      </dsp:txBody>
      <dsp:txXfrm>
        <a:off x="0" y="882592"/>
        <a:ext cx="10516755" cy="1388970"/>
      </dsp:txXfrm>
    </dsp:sp>
    <dsp:sp modelId="{168AF07F-AAFC-4615-85E7-4ECFEA3B4E8B}">
      <dsp:nvSpPr>
        <dsp:cNvPr id="0" name=""/>
        <dsp:cNvSpPr/>
      </dsp:nvSpPr>
      <dsp:spPr>
        <a:xfrm>
          <a:off x="0" y="2271562"/>
          <a:ext cx="10516755" cy="8365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IN" sz="2200" kern="1200" baseline="0" dirty="0"/>
            <a:t>Potentially infinite mappings to evaluate – how to narrow them down?</a:t>
          </a:r>
          <a:endParaRPr lang="en-IN" sz="2200" kern="1200" dirty="0"/>
        </a:p>
      </dsp:txBody>
      <dsp:txXfrm>
        <a:off x="40837" y="2312399"/>
        <a:ext cx="10435081" cy="754876"/>
      </dsp:txXfrm>
    </dsp:sp>
    <dsp:sp modelId="{F6A1F3F5-DE74-422D-83B6-684D835E271E}">
      <dsp:nvSpPr>
        <dsp:cNvPr id="0" name=""/>
        <dsp:cNvSpPr/>
      </dsp:nvSpPr>
      <dsp:spPr>
        <a:xfrm>
          <a:off x="0" y="3171472"/>
          <a:ext cx="10516755" cy="8365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IN" sz="2200" kern="1200" baseline="0" dirty="0"/>
            <a:t>Synthesized musical biofeedback can sound poor in comparison to ‘real’ music </a:t>
          </a:r>
          <a:r>
            <a:rPr lang="en-IN" sz="2200" i="1" kern="1200" baseline="0" dirty="0"/>
            <a:t>(Yu, 2018).</a:t>
          </a:r>
          <a:endParaRPr lang="en-IN" sz="2200" kern="1200" dirty="0"/>
        </a:p>
      </dsp:txBody>
      <dsp:txXfrm>
        <a:off x="40837" y="3212309"/>
        <a:ext cx="10435081" cy="754876"/>
      </dsp:txXfrm>
    </dsp:sp>
    <dsp:sp modelId="{37280877-827E-42C6-8292-45C97430223A}">
      <dsp:nvSpPr>
        <dsp:cNvPr id="0" name=""/>
        <dsp:cNvSpPr/>
      </dsp:nvSpPr>
      <dsp:spPr>
        <a:xfrm>
          <a:off x="0" y="4071382"/>
          <a:ext cx="10516755" cy="836550"/>
        </a:xfrm>
        <a:prstGeom prst="roundRect">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IN" sz="2200" kern="1200" baseline="0"/>
            <a:t>COVID-19 restrictions – how to proceed?</a:t>
          </a:r>
          <a:endParaRPr lang="en-IN" sz="2200" kern="1200"/>
        </a:p>
      </dsp:txBody>
      <dsp:txXfrm>
        <a:off x="40837" y="4112219"/>
        <a:ext cx="10435081" cy="75487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D79319-BA3F-4454-8754-56E0DCC494FF}">
      <dsp:nvSpPr>
        <dsp:cNvPr id="0" name=""/>
        <dsp:cNvSpPr/>
      </dsp:nvSpPr>
      <dsp:spPr>
        <a:xfrm>
          <a:off x="0" y="21881"/>
          <a:ext cx="10691446" cy="8365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da-DK" sz="2200" kern="1200" baseline="0"/>
            <a:t>Common in stroke rehabilitation, important activity of daily life.</a:t>
          </a:r>
          <a:endParaRPr lang="en-IN" sz="2200" kern="1200"/>
        </a:p>
      </dsp:txBody>
      <dsp:txXfrm>
        <a:off x="40837" y="62718"/>
        <a:ext cx="10609772" cy="754876"/>
      </dsp:txXfrm>
    </dsp:sp>
    <dsp:sp modelId="{53F53538-34AF-4610-9C17-3FE6F40D40A9}">
      <dsp:nvSpPr>
        <dsp:cNvPr id="0" name=""/>
        <dsp:cNvSpPr/>
      </dsp:nvSpPr>
      <dsp:spPr>
        <a:xfrm>
          <a:off x="0" y="921791"/>
          <a:ext cx="10691446" cy="8365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da-DK" sz="2200" kern="1200" baseline="0" dirty="0"/>
            <a:t>Requires hip, knee coordination </a:t>
          </a:r>
          <a:r>
            <a:rPr lang="da-DK" sz="2200" i="1" kern="1200" baseline="0" dirty="0"/>
            <a:t>(Boukakida et al., 2015)</a:t>
          </a:r>
          <a:r>
            <a:rPr lang="da-DK" sz="2200" kern="1200" baseline="0" dirty="0"/>
            <a:t>, impaired in stroke patients.</a:t>
          </a:r>
          <a:endParaRPr lang="en-IN" sz="2200" kern="1200" dirty="0"/>
        </a:p>
      </dsp:txBody>
      <dsp:txXfrm>
        <a:off x="40837" y="962628"/>
        <a:ext cx="10609772" cy="754876"/>
      </dsp:txXfrm>
    </dsp:sp>
    <dsp:sp modelId="{75C6B18D-1C4B-4FEF-8A9C-D690458AF7F0}">
      <dsp:nvSpPr>
        <dsp:cNvPr id="0" name=""/>
        <dsp:cNvSpPr/>
      </dsp:nvSpPr>
      <dsp:spPr>
        <a:xfrm>
          <a:off x="0" y="1821701"/>
          <a:ext cx="10691446" cy="8365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da-DK" sz="2200" kern="1200" baseline="0" dirty="0"/>
            <a:t>Can be captured by measuring anteroposterior angular orientation of three body segments</a:t>
          </a:r>
          <a:endParaRPr lang="en-IN" sz="2200" kern="1200" dirty="0"/>
        </a:p>
      </dsp:txBody>
      <dsp:txXfrm>
        <a:off x="40837" y="1862538"/>
        <a:ext cx="10609772" cy="754876"/>
      </dsp:txXfrm>
    </dsp:sp>
    <dsp:sp modelId="{EDB2F9D1-BC55-4D7A-89AA-DF84197FC581}">
      <dsp:nvSpPr>
        <dsp:cNvPr id="0" name=""/>
        <dsp:cNvSpPr/>
      </dsp:nvSpPr>
      <dsp:spPr>
        <a:xfrm>
          <a:off x="0" y="2658251"/>
          <a:ext cx="10691446" cy="84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9453" tIns="27940" rIns="156464" bIns="27940" numCol="1" spcCol="1270" anchor="t" anchorCtr="0">
          <a:noAutofit/>
        </a:bodyPr>
        <a:lstStyle/>
        <a:p>
          <a:pPr marL="171450" lvl="1" indent="-171450" algn="l" defTabSz="755650">
            <a:lnSpc>
              <a:spcPct val="90000"/>
            </a:lnSpc>
            <a:spcBef>
              <a:spcPct val="0"/>
            </a:spcBef>
            <a:spcAft>
              <a:spcPct val="20000"/>
            </a:spcAft>
            <a:buChar char="•"/>
          </a:pPr>
          <a:r>
            <a:rPr lang="da-DK" sz="1700" kern="1200"/>
            <a:t>Trunk</a:t>
          </a:r>
          <a:endParaRPr lang="en-IN" sz="1700" kern="1200"/>
        </a:p>
        <a:p>
          <a:pPr marL="171450" lvl="1" indent="-171450" algn="l" defTabSz="755650">
            <a:lnSpc>
              <a:spcPct val="90000"/>
            </a:lnSpc>
            <a:spcBef>
              <a:spcPct val="0"/>
            </a:spcBef>
            <a:spcAft>
              <a:spcPct val="20000"/>
            </a:spcAft>
            <a:buChar char="•"/>
          </a:pPr>
          <a:r>
            <a:rPr lang="da-DK" sz="1700" kern="1200"/>
            <a:t>Thigh</a:t>
          </a:r>
          <a:endParaRPr lang="en-IN" sz="1700" kern="1200"/>
        </a:p>
        <a:p>
          <a:pPr marL="171450" lvl="1" indent="-171450" algn="l" defTabSz="755650">
            <a:lnSpc>
              <a:spcPct val="90000"/>
            </a:lnSpc>
            <a:spcBef>
              <a:spcPct val="0"/>
            </a:spcBef>
            <a:spcAft>
              <a:spcPct val="20000"/>
            </a:spcAft>
            <a:buChar char="•"/>
          </a:pPr>
          <a:r>
            <a:rPr lang="da-DK" sz="1700" kern="1200"/>
            <a:t>Shank</a:t>
          </a:r>
          <a:endParaRPr lang="en-IN" sz="1700" kern="1200"/>
        </a:p>
      </dsp:txBody>
      <dsp:txXfrm>
        <a:off x="0" y="2658251"/>
        <a:ext cx="10691446" cy="842490"/>
      </dsp:txXfrm>
    </dsp:sp>
    <dsp:sp modelId="{608B38FA-A35D-46D2-93C9-F417A58B3B50}">
      <dsp:nvSpPr>
        <dsp:cNvPr id="0" name=""/>
        <dsp:cNvSpPr/>
      </dsp:nvSpPr>
      <dsp:spPr>
        <a:xfrm>
          <a:off x="0" y="3500741"/>
          <a:ext cx="10691446" cy="8365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da-DK" sz="2200" kern="1200" baseline="0"/>
            <a:t>Mediolateral trunk tilt due to hemiparesis should also be captured and fed back.</a:t>
          </a:r>
          <a:endParaRPr lang="en-IN" sz="2200" kern="1200"/>
        </a:p>
      </dsp:txBody>
      <dsp:txXfrm>
        <a:off x="40837" y="3541578"/>
        <a:ext cx="10609772" cy="75487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816DA2-40BD-425B-BDC4-A006BE5AB337}">
      <dsp:nvSpPr>
        <dsp:cNvPr id="0" name=""/>
        <dsp:cNvSpPr/>
      </dsp:nvSpPr>
      <dsp:spPr>
        <a:xfrm>
          <a:off x="0" y="526597"/>
          <a:ext cx="11100081" cy="4913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baseline="0" dirty="0"/>
            <a:t>Distributed Architecture: Sensing, processing and feedback actuators at different locations.</a:t>
          </a:r>
          <a:endParaRPr lang="en-IN" sz="2100" kern="1200" dirty="0"/>
        </a:p>
      </dsp:txBody>
      <dsp:txXfrm>
        <a:off x="23988" y="550585"/>
        <a:ext cx="11052105" cy="443423"/>
      </dsp:txXfrm>
    </dsp:sp>
    <dsp:sp modelId="{D70ED564-88EF-4AB6-AFF4-B31C3E6C7EAD}">
      <dsp:nvSpPr>
        <dsp:cNvPr id="0" name=""/>
        <dsp:cNvSpPr/>
      </dsp:nvSpPr>
      <dsp:spPr>
        <a:xfrm>
          <a:off x="0" y="1078477"/>
          <a:ext cx="11100081" cy="4913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dirty="0"/>
            <a:t>Built using open-source tools (JUCE using C++, FAUST for audio).</a:t>
          </a:r>
        </a:p>
      </dsp:txBody>
      <dsp:txXfrm>
        <a:off x="23988" y="1102465"/>
        <a:ext cx="11052105" cy="443423"/>
      </dsp:txXfrm>
    </dsp:sp>
    <dsp:sp modelId="{ADB4F27D-0F70-4FAF-9B7B-BBC004771933}">
      <dsp:nvSpPr>
        <dsp:cNvPr id="0" name=""/>
        <dsp:cNvSpPr/>
      </dsp:nvSpPr>
      <dsp:spPr>
        <a:xfrm>
          <a:off x="0" y="1630357"/>
          <a:ext cx="11100081" cy="4913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baseline="0" dirty="0"/>
            <a:t>9 Axis wireless IMU-based measurement.</a:t>
          </a:r>
          <a:endParaRPr lang="en-IN" sz="2100" kern="1200" dirty="0"/>
        </a:p>
      </dsp:txBody>
      <dsp:txXfrm>
        <a:off x="23988" y="1654345"/>
        <a:ext cx="11052105" cy="443423"/>
      </dsp:txXfrm>
    </dsp:sp>
    <dsp:sp modelId="{0D4B485F-15FC-45FC-B262-5237723ED84A}">
      <dsp:nvSpPr>
        <dsp:cNvPr id="0" name=""/>
        <dsp:cNvSpPr/>
      </dsp:nvSpPr>
      <dsp:spPr>
        <a:xfrm>
          <a:off x="0" y="2182237"/>
          <a:ext cx="11100081" cy="4913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baseline="0" dirty="0"/>
            <a:t>Windows application – interface for real-time configuration of measurement and feedback.</a:t>
          </a:r>
          <a:endParaRPr lang="en-IN" sz="2100" kern="1200" dirty="0"/>
        </a:p>
      </dsp:txBody>
      <dsp:txXfrm>
        <a:off x="23988" y="2206225"/>
        <a:ext cx="11052105" cy="443423"/>
      </dsp:txXfrm>
    </dsp:sp>
    <dsp:sp modelId="{E11B772C-6739-4800-8D7E-E1BC61FD3FE9}">
      <dsp:nvSpPr>
        <dsp:cNvPr id="0" name=""/>
        <dsp:cNvSpPr/>
      </dsp:nvSpPr>
      <dsp:spPr>
        <a:xfrm>
          <a:off x="0" y="2734117"/>
          <a:ext cx="11100081" cy="4913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IN" sz="2100" kern="1200" baseline="0"/>
            <a:t>Feedback actuator is either headphones or loudspeakers.</a:t>
          </a:r>
          <a:endParaRPr lang="en-IN" sz="2100" kern="1200"/>
        </a:p>
      </dsp:txBody>
      <dsp:txXfrm>
        <a:off x="23988" y="2758105"/>
        <a:ext cx="11052105" cy="443423"/>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92B8B8-E6BF-4CAF-BA2F-968529B3786B}">
      <dsp:nvSpPr>
        <dsp:cNvPr id="0" name=""/>
        <dsp:cNvSpPr/>
      </dsp:nvSpPr>
      <dsp:spPr>
        <a:xfrm>
          <a:off x="0" y="52207"/>
          <a:ext cx="10649920" cy="11582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baseline="0"/>
            <a:t>Listening Tests - Intermodal Discrimination </a:t>
          </a:r>
          <a:r>
            <a:rPr lang="en-IN" sz="3000" i="1" kern="1200" baseline="0"/>
            <a:t>(Vinken et al., 2013)</a:t>
          </a:r>
          <a:endParaRPr lang="en-IN" sz="3000" kern="1200"/>
        </a:p>
      </dsp:txBody>
      <dsp:txXfrm>
        <a:off x="56543" y="108750"/>
        <a:ext cx="10536834" cy="1045213"/>
      </dsp:txXfrm>
    </dsp:sp>
    <dsp:sp modelId="{C2ABDB63-92EA-4CB4-B50E-E6632BEEAC35}">
      <dsp:nvSpPr>
        <dsp:cNvPr id="0" name=""/>
        <dsp:cNvSpPr/>
      </dsp:nvSpPr>
      <dsp:spPr>
        <a:xfrm>
          <a:off x="0" y="1296907"/>
          <a:ext cx="10649920" cy="11582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baseline="0" dirty="0"/>
            <a:t>Iterative workshops with clinicians and patients to fine-tune feedback mappings and stimulus choices.</a:t>
          </a:r>
          <a:endParaRPr lang="en-IN" sz="3000" kern="1200" dirty="0"/>
        </a:p>
      </dsp:txBody>
      <dsp:txXfrm>
        <a:off x="56543" y="1353450"/>
        <a:ext cx="10536834" cy="1045213"/>
      </dsp:txXfrm>
    </dsp:sp>
    <dsp:sp modelId="{898B1950-E2E3-4191-80B2-9DF508B51BC9}">
      <dsp:nvSpPr>
        <dsp:cNvPr id="0" name=""/>
        <dsp:cNvSpPr/>
      </dsp:nvSpPr>
      <dsp:spPr>
        <a:xfrm>
          <a:off x="0" y="2541607"/>
          <a:ext cx="10649920" cy="115829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baseline="0"/>
            <a:t>Randomized-controlled effect studies with patients, including short-term retention.</a:t>
          </a:r>
          <a:endParaRPr lang="en-IN" sz="3000" kern="1200"/>
        </a:p>
      </dsp:txBody>
      <dsp:txXfrm>
        <a:off x="56543" y="2598150"/>
        <a:ext cx="10536834" cy="104521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0EBAF-D955-C443-AB02-2BCBC7797572}" type="datetimeFigureOut">
              <a:rPr lang="en-US" smtClean="0"/>
              <a:t>2/6/2021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E1DC8B-0A09-DC4E-ABCE-FAAA12F0302B}" type="slidenum">
              <a:rPr lang="en-US" smtClean="0"/>
              <a:t>‹#›</a:t>
            </a:fld>
            <a:endParaRPr lang="en-US"/>
          </a:p>
        </p:txBody>
      </p:sp>
    </p:spTree>
    <p:extLst>
      <p:ext uri="{BB962C8B-B14F-4D97-AF65-F5344CB8AC3E}">
        <p14:creationId xmlns:p14="http://schemas.microsoft.com/office/powerpoint/2010/main" val="206857494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PNG>
</file>

<file path=ppt/media/image14.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A641A-FC50-3840-A830-42D90553FE8C}" type="datetimeFigureOut">
              <a:rPr lang="en-US" smtClean="0"/>
              <a:t>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896355-3DDC-9949-861F-AD0908BFCC23}" type="slidenum">
              <a:rPr lang="en-US" smtClean="0"/>
              <a:t>‹#›</a:t>
            </a:fld>
            <a:endParaRPr lang="en-US"/>
          </a:p>
        </p:txBody>
      </p:sp>
    </p:spTree>
    <p:extLst>
      <p:ext uri="{BB962C8B-B14F-4D97-AF65-F5344CB8AC3E}">
        <p14:creationId xmlns:p14="http://schemas.microsoft.com/office/powerpoint/2010/main" val="20997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10"/>
          </p:nvPr>
        </p:nvSpPr>
        <p:spPr/>
        <p:txBody>
          <a:bodyPr/>
          <a:lstStyle/>
          <a:p>
            <a:fld id="{8C896355-3DDC-9949-861F-AD0908BFCC23}" type="slidenum">
              <a:rPr lang="en-US" smtClean="0"/>
              <a:t>1</a:t>
            </a:fld>
            <a:endParaRPr lang="en-US"/>
          </a:p>
        </p:txBody>
      </p:sp>
    </p:spTree>
    <p:extLst>
      <p:ext uri="{BB962C8B-B14F-4D97-AF65-F5344CB8AC3E}">
        <p14:creationId xmlns:p14="http://schemas.microsoft.com/office/powerpoint/2010/main" val="19065114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ww.design.aau.dk/skabeloner/powerpoint" TargetMode="External"/><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ser Guide">
    <p:spTree>
      <p:nvGrpSpPr>
        <p:cNvPr id="1" name=""/>
        <p:cNvGrpSpPr/>
        <p:nvPr/>
      </p:nvGrpSpPr>
      <p:grpSpPr>
        <a:xfrm>
          <a:off x="0" y="0"/>
          <a:ext cx="0" cy="0"/>
          <a:chOff x="0" y="0"/>
          <a:chExt cx="0" cy="0"/>
        </a:xfrm>
      </p:grpSpPr>
      <p:sp>
        <p:nvSpPr>
          <p:cNvPr id="20" name="Rektangel 19"/>
          <p:cNvSpPr/>
          <p:nvPr userDrawn="1"/>
        </p:nvSpPr>
        <p:spPr>
          <a:xfrm>
            <a:off x="798591" y="1253595"/>
            <a:ext cx="10173155" cy="369332"/>
          </a:xfrm>
          <a:prstGeom prst="rect">
            <a:avLst/>
          </a:prstGeom>
        </p:spPr>
        <p:txBody>
          <a:bodyPr wrap="square" lIns="0" rtlCol="0">
            <a:spAutoFit/>
          </a:bodyPr>
          <a:lstStyle/>
          <a:p>
            <a:pPr rtl="0"/>
            <a:r>
              <a:rPr lang="en-gb" dirty="0">
                <a:solidFill>
                  <a:srgbClr val="DF6752"/>
                </a:solidFill>
                <a:latin typeface="+mn-lt"/>
              </a:rPr>
              <a:t>- REMEMBER TO DELETE THIS SLIDE BEFORE YOU FINISH YOUR PRESENTATION</a:t>
            </a:r>
            <a:endParaRPr lang="da-DK" dirty="0">
              <a:solidFill>
                <a:srgbClr val="DF6752"/>
              </a:solidFill>
              <a:latin typeface="+mn-lt"/>
            </a:endParaRPr>
          </a:p>
        </p:txBody>
      </p:sp>
      <p:sp>
        <p:nvSpPr>
          <p:cNvPr id="23" name="Text Box 48"/>
          <p:cNvSpPr txBox="1">
            <a:spLocks noChangeArrowheads="1"/>
          </p:cNvSpPr>
          <p:nvPr userDrawn="1"/>
        </p:nvSpPr>
        <p:spPr bwMode="auto">
          <a:xfrm>
            <a:off x="766763" y="1960595"/>
            <a:ext cx="2327618" cy="362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100000"/>
              </a:lnSpc>
              <a:spcAft>
                <a:spcPts val="600"/>
              </a:spcAft>
              <a:defRPr/>
            </a:pPr>
            <a:r>
              <a:rPr lang="en-gb" sz="1000" b="1" spc="300" noProof="1">
                <a:solidFill>
                  <a:schemeClr val="tx1"/>
                </a:solidFill>
                <a:latin typeface="+mn-lt"/>
                <a:cs typeface="Arial" panose="020B0604020202020204" pitchFamily="34" charset="0"/>
              </a:rPr>
              <a:t>AAU POWERPOINT TEMPLATES</a:t>
            </a:r>
            <a:br>
              <a:rPr lang="da-DK" sz="1000" b="1" noProof="1">
                <a:solidFill>
                  <a:schemeClr val="tx1"/>
                </a:solidFill>
                <a:latin typeface="+mn-lt"/>
                <a:cs typeface="Arial" panose="020B0604020202020204" pitchFamily="34" charset="0"/>
              </a:rPr>
            </a:br>
            <a:br>
              <a:rPr lang="da-DK" sz="1000" b="1" noProof="1">
                <a:solidFill>
                  <a:schemeClr val="tx1"/>
                </a:solidFill>
                <a:latin typeface="+mn-lt"/>
                <a:cs typeface="Arial" panose="020B0604020202020204" pitchFamily="34" charset="0"/>
              </a:rPr>
            </a:br>
            <a:r>
              <a:rPr lang="en-gb" sz="900" b="0" dirty="0">
                <a:effectLst/>
                <a:latin typeface="+mn-lt"/>
                <a:ea typeface="Calibri" panose="020F0502020204030204" pitchFamily="34" charset="0"/>
                <a:cs typeface="Times New Roman" panose="02020603050405020304" pitchFamily="18" charset="0"/>
              </a:rPr>
              <a:t>When you open PowerPoint, you can choose between two templates in widescreen (16:9) with the AAU logo in either Danish or English.</a:t>
            </a:r>
            <a:endParaRPr lang="da-DK" sz="900" b="0" dirty="0">
              <a:effectLst/>
              <a:latin typeface="+mn-lt"/>
              <a:ea typeface="Calibri" panose="020F0502020204030204" pitchFamily="34" charset="0"/>
              <a:cs typeface="Times New Roman" panose="02020603050405020304" pitchFamily="18" charset="0"/>
            </a:endParaRPr>
          </a:p>
          <a:p>
            <a:pPr rtl="0">
              <a:lnSpc>
                <a:spcPct val="100000"/>
              </a:lnSpc>
              <a:spcAft>
                <a:spcPts val="1000"/>
              </a:spcAft>
            </a:pPr>
            <a:r>
              <a:rPr lang="en-gb" sz="900" b="0" dirty="0">
                <a:effectLst/>
                <a:latin typeface="+mn-lt"/>
                <a:ea typeface="Calibri" panose="020F0502020204030204" pitchFamily="34" charset="0"/>
                <a:cs typeface="Times New Roman" panose="02020603050405020304" pitchFamily="18" charset="0"/>
              </a:rPr>
              <a:t>You can also download the templates at: </a:t>
            </a:r>
            <a:r>
              <a:rPr lang="en-gb" sz="900" b="0" dirty="0">
                <a:effectLst/>
                <a:latin typeface="+mn-lt"/>
                <a:ea typeface="Calibri" panose="020F0502020204030204" pitchFamily="34" charset="0"/>
                <a:cs typeface="Times New Roman" panose="02020603050405020304" pitchFamily="18" charset="0"/>
                <a:hlinkClick r:id="rId2"/>
              </a:rPr>
              <a:t>www.design.aau.dk/skabeloner/powerpoint</a:t>
            </a:r>
            <a:r>
              <a:rPr lang="en-gb" sz="900" b="0" dirty="0">
                <a:effectLst/>
                <a:latin typeface="+mn-lt"/>
                <a:ea typeface="Calibri" panose="020F0502020204030204" pitchFamily="34" charset="0"/>
                <a:cs typeface="Times New Roman" panose="02020603050405020304" pitchFamily="18" charset="0"/>
              </a:rPr>
              <a:t>You can also download the AAU PowerPoint presentation for inspiration. We will make sure that the AAU PowerPoint presentation available for download is updated with the latest figures and information. When you download the AAU PowerPoint presentation, you can simply delete the slides you do not wish to use in your own presentation. </a:t>
            </a:r>
          </a:p>
          <a:p>
            <a:pPr marL="0" marR="0" lvl="0" indent="0" algn="l" defTabSz="914330" rtl="0" eaLnBrk="0" fontAlgn="auto" latinLnBrk="0" hangingPunct="0">
              <a:lnSpc>
                <a:spcPct val="100000"/>
              </a:lnSpc>
              <a:spcBef>
                <a:spcPts val="0"/>
              </a:spcBef>
              <a:spcAft>
                <a:spcPts val="1000"/>
              </a:spcAft>
              <a:buClrTx/>
              <a:buSzTx/>
              <a:buFontTx/>
              <a:buNone/>
              <a:tabLst/>
              <a:defRPr/>
            </a:pPr>
            <a:r>
              <a:rPr lang="en-gb" sz="1000" b="1" kern="1200" spc="300" noProof="1">
                <a:solidFill>
                  <a:schemeClr val="tx1"/>
                </a:solidFill>
                <a:latin typeface="+mn-lt"/>
                <a:ea typeface="+mn-ea"/>
                <a:cs typeface="Arial" panose="020B0604020202020204" pitchFamily="34" charset="0"/>
              </a:rPr>
              <a:t>FONTS</a:t>
            </a:r>
            <a:br>
              <a:rPr lang="da-DK" sz="1000" b="1" kern="1200" spc="300" noProof="1">
                <a:solidFill>
                  <a:schemeClr val="tx1"/>
                </a:solidFill>
                <a:latin typeface="+mn-lt"/>
                <a:ea typeface="+mn-ea"/>
                <a:cs typeface="Arial" panose="020B0604020202020204" pitchFamily="34" charset="0"/>
              </a:rPr>
            </a:br>
            <a:br>
              <a:rPr lang="da-DK" sz="1050" b="1" kern="1200" noProof="1">
                <a:solidFill>
                  <a:schemeClr val="tx1"/>
                </a:solidFill>
                <a:latin typeface="+mn-lt"/>
                <a:ea typeface="+mn-ea"/>
                <a:cs typeface="Arial" panose="020B0604020202020204" pitchFamily="34" charset="0"/>
              </a:rPr>
            </a:br>
            <a:r>
              <a:rPr lang="en-gb" sz="900" b="0" kern="1200" noProof="1">
                <a:solidFill>
                  <a:schemeClr val="tx1"/>
                </a:solidFill>
                <a:latin typeface="+mn-lt"/>
                <a:ea typeface="+mn-ea"/>
                <a:cs typeface="Arial" panose="020B0604020202020204" pitchFamily="34" charset="0"/>
              </a:rPr>
              <a:t>In PowerPoint presentations we use AAU’s secondary font Arial.</a:t>
            </a:r>
          </a:p>
          <a:p>
            <a:pPr rtl="0">
              <a:lnSpc>
                <a:spcPct val="115000"/>
              </a:lnSpc>
              <a:spcAft>
                <a:spcPts val="1000"/>
              </a:spcAft>
            </a:pPr>
            <a:endParaRPr lang="da-DK" sz="900" b="0" dirty="0">
              <a:effectLst/>
              <a:latin typeface="+mn-lt"/>
              <a:ea typeface="Calibri" panose="020F0502020204030204" pitchFamily="34" charset="0"/>
              <a:cs typeface="Times New Roman" panose="02020603050405020304" pitchFamily="18" charset="0"/>
            </a:endParaRPr>
          </a:p>
        </p:txBody>
      </p:sp>
      <p:sp>
        <p:nvSpPr>
          <p:cNvPr id="24" name="Text Box 48"/>
          <p:cNvSpPr txBox="1">
            <a:spLocks noChangeArrowheads="1"/>
          </p:cNvSpPr>
          <p:nvPr userDrawn="1"/>
        </p:nvSpPr>
        <p:spPr bwMode="auto">
          <a:xfrm>
            <a:off x="6397256" y="1960595"/>
            <a:ext cx="2327618" cy="386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kern="1200" spc="300" noProof="1">
                <a:solidFill>
                  <a:schemeClr val="tx1"/>
                </a:solidFill>
                <a:latin typeface="+mn-lt"/>
                <a:ea typeface="+mn-ea"/>
                <a:cs typeface="Arial" panose="020B0604020202020204" pitchFamily="34" charset="0"/>
              </a:rPr>
              <a:t>TEMPLATE COLOURS</a:t>
            </a:r>
          </a:p>
          <a:p>
            <a:pPr rtl="0" eaLnBrk="1" hangingPunct="1">
              <a:lnSpc>
                <a:spcPct val="90000"/>
              </a:lnSpc>
              <a:spcAft>
                <a:spcPts val="600"/>
              </a:spcAft>
              <a:defRPr/>
            </a:pPr>
            <a:br>
              <a:rPr lang="da-DK" sz="1100" b="1" kern="1200" noProof="1">
                <a:solidFill>
                  <a:schemeClr val="tx1"/>
                </a:solidFill>
                <a:latin typeface="+mn-lt"/>
                <a:ea typeface="+mn-ea"/>
                <a:cs typeface="Arial" panose="020B0604020202020204" pitchFamily="34" charset="0"/>
              </a:rPr>
            </a:br>
            <a:r>
              <a:rPr lang="en-gb" sz="900" b="0" kern="1200" noProof="1">
                <a:solidFill>
                  <a:schemeClr val="tx1"/>
                </a:solidFill>
                <a:latin typeface="+mn-lt"/>
                <a:ea typeface="+mn-ea"/>
                <a:cs typeface="Arial" panose="020B0604020202020204" pitchFamily="34" charset="0"/>
              </a:rPr>
              <a:t>You can choose from a range of colours for your backgrounds and graphs.</a:t>
            </a:r>
          </a:p>
          <a:p>
            <a:pPr rtl="0" eaLnBrk="1" hangingPunct="1">
              <a:lnSpc>
                <a:spcPct val="90000"/>
              </a:lnSpc>
              <a:spcAft>
                <a:spcPts val="600"/>
              </a:spcAft>
              <a:defRPr/>
            </a:pPr>
            <a:r>
              <a:rPr lang="en-gb" sz="900" b="0" kern="1200" noProof="1">
                <a:solidFill>
                  <a:schemeClr val="tx1"/>
                </a:solidFill>
                <a:latin typeface="+mn-lt"/>
                <a:ea typeface="+mn-ea"/>
                <a:cs typeface="Arial" panose="020B0604020202020204" pitchFamily="34" charset="0"/>
              </a:rPr>
              <a:t>Right-click the shape you wish to fill with colour and select the paint bucket (Shape fill)</a:t>
            </a:r>
          </a:p>
          <a:p>
            <a:pPr rtl="0" eaLnBrk="1" hangingPunct="1">
              <a:lnSpc>
                <a:spcPct val="90000"/>
              </a:lnSpc>
              <a:spcAft>
                <a:spcPts val="600"/>
              </a:spcAft>
              <a:defRPr/>
            </a:pPr>
            <a:endParaRPr lang="da-DK" sz="1000" b="1" spc="300" noProof="1">
              <a:solidFill>
                <a:schemeClr val="tx1"/>
              </a:solidFill>
              <a:latin typeface="+mn-lt"/>
              <a:cs typeface="Arial" panose="020B0604020202020204" pitchFamily="34" charset="0"/>
            </a:endParaRPr>
          </a:p>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IMAGE SIZE</a:t>
            </a:r>
          </a:p>
          <a:p>
            <a:pPr rtl="0" eaLnBrk="1" hangingPunct="1">
              <a:lnSpc>
                <a:spcPct val="90000"/>
              </a:lnSpc>
              <a:spcAft>
                <a:spcPts val="600"/>
              </a:spcAft>
              <a:defRPr/>
            </a:pPr>
            <a:br>
              <a:rPr lang="da-DK" sz="1000" b="1" noProof="1">
                <a:solidFill>
                  <a:schemeClr val="tx1"/>
                </a:solidFill>
                <a:latin typeface="+mn-lt"/>
                <a:cs typeface="Arial" panose="020B0604020202020204" pitchFamily="34" charset="0"/>
              </a:rPr>
            </a:br>
            <a:r>
              <a:rPr lang="en-gb" sz="900" b="0" noProof="1">
                <a:solidFill>
                  <a:schemeClr val="tx1"/>
                </a:solidFill>
                <a:latin typeface="+mn-lt"/>
                <a:cs typeface="Arial" panose="020B0604020202020204" pitchFamily="34" charset="0"/>
              </a:rPr>
              <a:t>Remember to use high-quality images for your layouts. Avoid making small images larger, the images become very poor quality and appear grainy and unprofessional. </a:t>
            </a:r>
          </a:p>
          <a:p>
            <a:pPr rtl="0" eaLnBrk="1" hangingPunct="1">
              <a:lnSpc>
                <a:spcPct val="90000"/>
              </a:lnSpc>
              <a:spcAft>
                <a:spcPts val="600"/>
              </a:spcAft>
              <a:defRPr/>
            </a:pPr>
            <a:r>
              <a:rPr lang="en-gb" sz="900" b="0" noProof="1">
                <a:solidFill>
                  <a:schemeClr val="tx1"/>
                </a:solidFill>
                <a:latin typeface="+mn-lt"/>
                <a:cs typeface="Arial" panose="020B0604020202020204" pitchFamily="34" charset="0"/>
              </a:rPr>
              <a:t>You can search for and download high-quality AAU images in Skyfish. </a:t>
            </a:r>
          </a:p>
          <a:p>
            <a:pPr rtl="0" eaLnBrk="1" hangingPunct="1">
              <a:lnSpc>
                <a:spcPct val="90000"/>
              </a:lnSpc>
              <a:spcAft>
                <a:spcPts val="600"/>
              </a:spcAft>
              <a:defRPr/>
            </a:pPr>
            <a:r>
              <a:rPr lang="en-gb" sz="900" b="0" noProof="1">
                <a:solidFill>
                  <a:schemeClr val="tx1"/>
                </a:solidFill>
                <a:latin typeface="+mn-lt"/>
                <a:cs typeface="Arial" panose="020B0604020202020204" pitchFamily="34" charset="0"/>
              </a:rPr>
              <a:t>Naturally, many high-quality images will increase the overall size of your PowerPoint file. If your PowerPoint file becomes too big, you can resize it when you save your presentation, select </a:t>
            </a:r>
            <a:r>
              <a:rPr lang="en-gb" sz="900" b="1" noProof="1">
                <a:solidFill>
                  <a:schemeClr val="tx1"/>
                </a:solidFill>
                <a:latin typeface="+mn-lt"/>
                <a:cs typeface="Arial" panose="020B0604020202020204" pitchFamily="34" charset="0"/>
              </a:rPr>
              <a:t>Save as</a:t>
            </a:r>
            <a:r>
              <a:rPr lang="en-gb" sz="900" noProof="1">
                <a:solidFill>
                  <a:schemeClr val="tx1"/>
                </a:solidFill>
                <a:latin typeface="+mn-lt"/>
                <a:cs typeface="Arial" panose="020B0604020202020204" pitchFamily="34" charset="0"/>
              </a:rPr>
              <a:t>, </a:t>
            </a:r>
            <a:r>
              <a:rPr lang="en-US" sz="900" noProof="1">
                <a:solidFill>
                  <a:schemeClr val="tx1"/>
                </a:solidFill>
                <a:latin typeface="+mn-lt"/>
                <a:cs typeface="Arial" panose="020B0604020202020204" pitchFamily="34" charset="0"/>
              </a:rPr>
              <a:t>select a destination folder by clicking Browse, </a:t>
            </a:r>
            <a:r>
              <a:rPr lang="en-gb" sz="900" noProof="1">
                <a:solidFill>
                  <a:schemeClr val="tx1"/>
                </a:solidFill>
                <a:latin typeface="+mn-lt"/>
                <a:cs typeface="Arial" panose="020B0604020202020204" pitchFamily="34" charset="0"/>
              </a:rPr>
              <a:t>click the </a:t>
            </a:r>
            <a:r>
              <a:rPr lang="en-gb" sz="900" b="1" noProof="1">
                <a:solidFill>
                  <a:schemeClr val="tx1"/>
                </a:solidFill>
                <a:latin typeface="+mn-lt"/>
                <a:cs typeface="Arial" panose="020B0604020202020204" pitchFamily="34" charset="0"/>
              </a:rPr>
              <a:t>Tools </a:t>
            </a:r>
            <a:r>
              <a:rPr lang="en-gb" sz="900" noProof="1">
                <a:solidFill>
                  <a:schemeClr val="tx1"/>
                </a:solidFill>
                <a:latin typeface="+mn-lt"/>
                <a:cs typeface="Arial" panose="020B0604020202020204" pitchFamily="34" charset="0"/>
              </a:rPr>
              <a:t>button and select</a:t>
            </a:r>
            <a:r>
              <a:rPr lang="en-gb" sz="900" b="1" noProof="1">
                <a:solidFill>
                  <a:schemeClr val="tx1"/>
                </a:solidFill>
                <a:latin typeface="+mn-lt"/>
                <a:cs typeface="Arial" panose="020B0604020202020204" pitchFamily="34" charset="0"/>
              </a:rPr>
              <a:t> Compress pictures. </a:t>
            </a:r>
            <a:r>
              <a:rPr lang="en-gb" sz="900" b="0" noProof="1">
                <a:solidFill>
                  <a:schemeClr val="tx1"/>
                </a:solidFill>
                <a:latin typeface="+mn-lt"/>
                <a:cs typeface="Arial" panose="020B0604020202020204" pitchFamily="34" charset="0"/>
              </a:rPr>
              <a:t>Always select Screen (150 ppi) or above. </a:t>
            </a:r>
          </a:p>
        </p:txBody>
      </p:sp>
      <p:sp>
        <p:nvSpPr>
          <p:cNvPr id="25" name="Text Box 48"/>
          <p:cNvSpPr txBox="1">
            <a:spLocks noChangeArrowheads="1"/>
          </p:cNvSpPr>
          <p:nvPr userDrawn="1"/>
        </p:nvSpPr>
        <p:spPr bwMode="auto">
          <a:xfrm>
            <a:off x="9116078" y="1959811"/>
            <a:ext cx="2285301" cy="37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kern="1200" spc="300" noProof="1">
                <a:solidFill>
                  <a:schemeClr val="tx1"/>
                </a:solidFill>
                <a:latin typeface="+mn-lt"/>
                <a:ea typeface="+mn-ea"/>
                <a:cs typeface="Arial" panose="020B0604020202020204" pitchFamily="34" charset="0"/>
              </a:rPr>
              <a:t>INSERT IMAGES</a:t>
            </a:r>
          </a:p>
          <a:p>
            <a:pPr rtl="0" eaLnBrk="1" hangingPunct="1">
              <a:lnSpc>
                <a:spcPct val="90000"/>
              </a:lnSpc>
              <a:spcAft>
                <a:spcPts val="600"/>
              </a:spcAft>
              <a:defRPr/>
            </a:pPr>
            <a:br>
              <a:rPr lang="da-DK" sz="1100" b="1" kern="1200" noProof="1">
                <a:solidFill>
                  <a:schemeClr val="tx1"/>
                </a:solidFill>
                <a:latin typeface="+mn-lt"/>
                <a:ea typeface="+mn-ea"/>
                <a:cs typeface="Arial" panose="020B0604020202020204" pitchFamily="34" charset="0"/>
              </a:rPr>
            </a:br>
            <a:r>
              <a:rPr lang="en-gb" sz="900" b="0" kern="1200" noProof="1">
                <a:solidFill>
                  <a:schemeClr val="tx1"/>
                </a:solidFill>
                <a:latin typeface="+mn-lt"/>
                <a:ea typeface="+mn-ea"/>
                <a:cs typeface="Arial" panose="020B0604020202020204" pitchFamily="34" charset="0"/>
              </a:rPr>
              <a:t>For layouts containing picture placeholders: Click on the icon in the placeholder or select </a:t>
            </a:r>
            <a:r>
              <a:rPr lang="en-gb" sz="900" b="1" kern="1200" noProof="1">
                <a:solidFill>
                  <a:schemeClr val="tx1"/>
                </a:solidFill>
                <a:latin typeface="+mn-lt"/>
                <a:ea typeface="+mn-ea"/>
                <a:cs typeface="Arial" panose="020B0604020202020204" pitchFamily="34" charset="0"/>
              </a:rPr>
              <a:t>Insert </a:t>
            </a:r>
            <a:r>
              <a:rPr lang="en-gb" sz="900" kern="1200" noProof="1">
                <a:solidFill>
                  <a:schemeClr val="tx1"/>
                </a:solidFill>
                <a:latin typeface="+mn-lt"/>
                <a:ea typeface="+mn-ea"/>
                <a:cs typeface="Arial" panose="020B0604020202020204" pitchFamily="34" charset="0"/>
              </a:rPr>
              <a:t>and click </a:t>
            </a:r>
            <a:r>
              <a:rPr lang="en-gb" sz="900" b="1" kern="1200" noProof="1">
                <a:solidFill>
                  <a:schemeClr val="tx1"/>
                </a:solidFill>
                <a:latin typeface="+mn-lt"/>
                <a:ea typeface="+mn-ea"/>
                <a:cs typeface="Arial" panose="020B0604020202020204" pitchFamily="34" charset="0"/>
              </a:rPr>
              <a:t>Pictures</a:t>
            </a:r>
          </a:p>
          <a:p>
            <a:pPr rtl="0" eaLnBrk="1" hangingPunct="1">
              <a:lnSpc>
                <a:spcPct val="90000"/>
              </a:lnSpc>
              <a:spcAft>
                <a:spcPts val="600"/>
              </a:spcAft>
              <a:defRPr/>
            </a:pPr>
            <a:r>
              <a:rPr lang="en-gb" sz="900" b="0" kern="1200" noProof="1">
                <a:solidFill>
                  <a:schemeClr val="tx1"/>
                </a:solidFill>
                <a:latin typeface="+mn-lt"/>
                <a:ea typeface="+mn-ea"/>
                <a:cs typeface="Arial" panose="020B0604020202020204" pitchFamily="34" charset="0"/>
              </a:rPr>
              <a:t>The text in the placeholder will not appear in your final presentation  </a:t>
            </a:r>
          </a:p>
          <a:p>
            <a:pPr rtl="0" eaLnBrk="1" hangingPunct="1">
              <a:lnSpc>
                <a:spcPct val="90000"/>
              </a:lnSpc>
              <a:spcAft>
                <a:spcPts val="600"/>
              </a:spcAft>
              <a:defRPr/>
            </a:pPr>
            <a:endParaRPr lang="da-DK" sz="1000" b="1" noProof="1">
              <a:solidFill>
                <a:schemeClr val="tx1"/>
              </a:solidFill>
              <a:latin typeface="+mn-lt"/>
              <a:cs typeface="Arial" panose="020B0604020202020204" pitchFamily="34" charset="0"/>
            </a:endParaRPr>
          </a:p>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CROP IMAGES</a:t>
            </a:r>
          </a:p>
          <a:p>
            <a:pPr rtl="0" eaLnBrk="1" hangingPunct="1">
              <a:lnSpc>
                <a:spcPct val="90000"/>
              </a:lnSpc>
              <a:spcAft>
                <a:spcPts val="600"/>
              </a:spcAft>
              <a:defRPr/>
            </a:pPr>
            <a:br>
              <a:rPr lang="da-DK" sz="1000" b="1" noProof="1">
                <a:solidFill>
                  <a:schemeClr val="tx1"/>
                </a:solidFill>
                <a:latin typeface="+mn-lt"/>
                <a:cs typeface="Arial" panose="020B0604020202020204" pitchFamily="34" charset="0"/>
              </a:rPr>
            </a:br>
            <a:r>
              <a:rPr lang="en-gb" sz="900" b="1" noProof="1">
                <a:solidFill>
                  <a:schemeClr val="tx1"/>
                </a:solidFill>
                <a:latin typeface="+mn-lt"/>
                <a:cs typeface="Arial" panose="020B0604020202020204" pitchFamily="34" charset="0"/>
              </a:rPr>
              <a:t>1.</a:t>
            </a:r>
            <a:r>
              <a:rPr lang="en-gb" sz="900" b="0" noProof="1">
                <a:solidFill>
                  <a:schemeClr val="tx1"/>
                </a:solidFill>
                <a:latin typeface="+mn-lt"/>
                <a:cs typeface="Arial" panose="020B0604020202020204" pitchFamily="34" charset="0"/>
              </a:rPr>
              <a:t> Select the image you want to crop, </a:t>
            </a:r>
            <a:r>
              <a:rPr lang="en-gb" sz="900" b="0" i="1" noProof="1">
                <a:solidFill>
                  <a:schemeClr val="tx1"/>
                </a:solidFill>
                <a:latin typeface="+mn-lt"/>
                <a:cs typeface="Arial" panose="020B0604020202020204" pitchFamily="34" charset="0"/>
              </a:rPr>
              <a:t>(rightclick</a:t>
            </a:r>
            <a:r>
              <a:rPr lang="en-gb" sz="900" b="0" i="1" baseline="0" noProof="1">
                <a:solidFill>
                  <a:schemeClr val="tx1"/>
                </a:solidFill>
                <a:latin typeface="+mn-lt"/>
                <a:cs typeface="Arial" panose="020B0604020202020204" pitchFamily="34" charset="0"/>
              </a:rPr>
              <a:t> on image and </a:t>
            </a:r>
            <a:r>
              <a:rPr lang="en-gb" sz="900" b="0" i="1" noProof="1">
                <a:solidFill>
                  <a:schemeClr val="tx1"/>
                </a:solidFill>
                <a:latin typeface="+mn-lt"/>
                <a:cs typeface="Arial" panose="020B0604020202020204" pitchFamily="34" charset="0"/>
              </a:rPr>
              <a:t>click on the </a:t>
            </a:r>
            <a:r>
              <a:rPr lang="en-gb" sz="900" b="1" i="1" noProof="1">
                <a:solidFill>
                  <a:schemeClr val="tx1"/>
                </a:solidFill>
                <a:latin typeface="+mn-lt"/>
                <a:cs typeface="Arial" panose="020B0604020202020204" pitchFamily="34" charset="0"/>
              </a:rPr>
              <a:t>Crop </a:t>
            </a:r>
            <a:r>
              <a:rPr lang="en-gb" sz="900" b="0" i="1" noProof="1">
                <a:solidFill>
                  <a:schemeClr val="tx1"/>
                </a:solidFill>
                <a:latin typeface="+mn-lt"/>
                <a:cs typeface="Arial" panose="020B0604020202020204" pitchFamily="34" charset="0"/>
              </a:rPr>
              <a:t>icon) </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2. </a:t>
            </a:r>
            <a:r>
              <a:rPr lang="en-gb" sz="900" b="0" noProof="1">
                <a:solidFill>
                  <a:schemeClr val="tx1"/>
                </a:solidFill>
                <a:latin typeface="+mn-lt"/>
                <a:cs typeface="Arial" panose="020B0604020202020204" pitchFamily="34" charset="0"/>
              </a:rPr>
              <a:t>To scale the image (resize the image proportionally), hold the </a:t>
            </a:r>
            <a:r>
              <a:rPr lang="en-gb" sz="900" b="1" noProof="1">
                <a:solidFill>
                  <a:schemeClr val="tx1"/>
                </a:solidFill>
                <a:latin typeface="+mn-lt"/>
                <a:cs typeface="Arial" panose="020B0604020202020204" pitchFamily="34" charset="0"/>
              </a:rPr>
              <a:t>SHIFT</a:t>
            </a:r>
            <a:r>
              <a:rPr lang="en-gb" sz="900" b="0" noProof="1">
                <a:solidFill>
                  <a:schemeClr val="tx1"/>
                </a:solidFill>
                <a:latin typeface="+mn-lt"/>
                <a:cs typeface="Arial" panose="020B0604020202020204" pitchFamily="34" charset="0"/>
              </a:rPr>
              <a:t> key while you drag one of the four corner handles</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3. </a:t>
            </a:r>
            <a:r>
              <a:rPr lang="en-gb" sz="900" b="0" noProof="1">
                <a:solidFill>
                  <a:schemeClr val="tx1"/>
                </a:solidFill>
                <a:latin typeface="+mn-lt"/>
                <a:cs typeface="Arial" panose="020B0604020202020204" pitchFamily="34" charset="0"/>
              </a:rPr>
              <a:t>Right-click the image and select </a:t>
            </a:r>
            <a:r>
              <a:rPr lang="en-gb" sz="900" b="1" noProof="1">
                <a:solidFill>
                  <a:schemeClr val="tx1"/>
                </a:solidFill>
                <a:latin typeface="+mn-lt"/>
                <a:cs typeface="Arial" panose="020B0604020202020204" pitchFamily="34" charset="0"/>
              </a:rPr>
              <a:t>Send to back</a:t>
            </a:r>
          </a:p>
          <a:p>
            <a:pPr rtl="0" eaLnBrk="1" hangingPunct="1">
              <a:lnSpc>
                <a:spcPct val="90000"/>
              </a:lnSpc>
              <a:spcAft>
                <a:spcPts val="600"/>
              </a:spcAft>
              <a:defRPr/>
            </a:pPr>
            <a:r>
              <a:rPr lang="en-gb" sz="900" b="1" noProof="1">
                <a:solidFill>
                  <a:schemeClr val="tx1"/>
                </a:solidFill>
                <a:latin typeface="+mn-lt"/>
                <a:cs typeface="Arial" panose="020B0604020202020204" pitchFamily="34" charset="0"/>
              </a:rPr>
              <a:t>Quick tip: </a:t>
            </a:r>
            <a:r>
              <a:rPr lang="en-gb" sz="900" b="0" noProof="1">
                <a:solidFill>
                  <a:schemeClr val="tx1"/>
                </a:solidFill>
                <a:latin typeface="+mn-lt"/>
                <a:cs typeface="Arial" panose="020B0604020202020204" pitchFamily="34" charset="0"/>
              </a:rPr>
              <a:t>If you delete the image and replace it with a new image, this image may appear in front of the text and graphics. If this happens, right-click the image and select </a:t>
            </a:r>
            <a:r>
              <a:rPr lang="en-gb" sz="900" b="1" noProof="1">
                <a:solidFill>
                  <a:schemeClr val="tx1"/>
                </a:solidFill>
                <a:latin typeface="+mn-lt"/>
                <a:cs typeface="Arial" panose="020B0604020202020204" pitchFamily="34" charset="0"/>
              </a:rPr>
              <a:t>Send to back</a:t>
            </a:r>
          </a:p>
        </p:txBody>
      </p:sp>
      <p:sp>
        <p:nvSpPr>
          <p:cNvPr id="26" name="Text Box 48"/>
          <p:cNvSpPr txBox="1">
            <a:spLocks noChangeArrowheads="1"/>
          </p:cNvSpPr>
          <p:nvPr userDrawn="1"/>
        </p:nvSpPr>
        <p:spPr bwMode="auto">
          <a:xfrm>
            <a:off x="9116078" y="5823191"/>
            <a:ext cx="2517848" cy="464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rtl="0" eaLnBrk="1" hangingPunct="1">
              <a:lnSpc>
                <a:spcPct val="90000"/>
              </a:lnSpc>
              <a:spcAft>
                <a:spcPts val="600"/>
              </a:spcAft>
              <a:defRPr/>
            </a:pPr>
            <a:r>
              <a:rPr lang="en-gb" sz="1000" b="1" spc="300" noProof="1">
                <a:solidFill>
                  <a:schemeClr val="tx1"/>
                </a:solidFill>
                <a:latin typeface="+mn-lt"/>
                <a:cs typeface="Arial" panose="020B0604020202020204" pitchFamily="34" charset="0"/>
              </a:rPr>
              <a:t>MORE INFORMATION</a:t>
            </a:r>
          </a:p>
          <a:p>
            <a:pPr rtl="0" eaLnBrk="1" hangingPunct="1">
              <a:lnSpc>
                <a:spcPct val="90000"/>
              </a:lnSpc>
              <a:spcAft>
                <a:spcPts val="600"/>
              </a:spcAft>
              <a:defRPr/>
            </a:pPr>
            <a:r>
              <a:rPr lang="en-gb" sz="900" b="0" noProof="1">
                <a:solidFill>
                  <a:schemeClr val="tx1"/>
                </a:solidFill>
                <a:latin typeface="+mn-lt"/>
                <a:cs typeface="Arial" panose="020B0604020202020204" pitchFamily="34" charset="0"/>
              </a:rPr>
              <a:t>You’ll find more information at</a:t>
            </a:r>
            <a:br>
              <a:rPr lang="da-DK" sz="900" b="0" baseline="0" noProof="1">
                <a:solidFill>
                  <a:schemeClr val="tx1"/>
                </a:solidFill>
                <a:latin typeface="+mn-lt"/>
                <a:cs typeface="Arial" panose="020B0604020202020204" pitchFamily="34" charset="0"/>
              </a:rPr>
            </a:br>
            <a:r>
              <a:rPr lang="en-gb" sz="900" b="0" kern="1200" dirty="0">
                <a:solidFill>
                  <a:schemeClr val="tx1"/>
                </a:solidFill>
                <a:effectLst/>
                <a:latin typeface="+mn-lt"/>
                <a:ea typeface="Calibri" panose="020F0502020204030204" pitchFamily="34" charset="0"/>
                <a:cs typeface="Times New Roman" panose="02020603050405020304" pitchFamily="18" charset="0"/>
                <a:hlinkClick r:id="rId2"/>
              </a:rPr>
              <a:t>www.design.aau.dk/skabeloner/powerpoint</a:t>
            </a:r>
            <a:endParaRPr lang="da-DK" sz="900" b="0" noProof="1">
              <a:solidFill>
                <a:schemeClr val="accent4"/>
              </a:solidFill>
              <a:latin typeface="+mn-lt"/>
              <a:cs typeface="Arial" panose="020B0604020202020204" pitchFamily="34" charset="0"/>
            </a:endParaRPr>
          </a:p>
        </p:txBody>
      </p:sp>
      <p:sp>
        <p:nvSpPr>
          <p:cNvPr id="27" name="Text Box 48"/>
          <p:cNvSpPr txBox="1">
            <a:spLocks noChangeArrowheads="1"/>
          </p:cNvSpPr>
          <p:nvPr userDrawn="1"/>
        </p:nvSpPr>
        <p:spPr bwMode="auto">
          <a:xfrm>
            <a:off x="3557551" y="1959811"/>
            <a:ext cx="2327618" cy="34424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144000" bIns="0" rtlCol="0" anchor="t"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l" defTabSz="914330" rtl="0" eaLnBrk="1" fontAlgn="auto" latinLnBrk="0" hangingPunct="1">
              <a:lnSpc>
                <a:spcPct val="100000"/>
              </a:lnSpc>
              <a:spcBef>
                <a:spcPts val="0"/>
              </a:spcBef>
              <a:spcAft>
                <a:spcPts val="600"/>
              </a:spcAft>
              <a:buClrTx/>
              <a:buSzTx/>
              <a:buFontTx/>
              <a:buNone/>
              <a:tabLst/>
              <a:defRPr/>
            </a:pPr>
            <a:r>
              <a:rPr lang="en-gb" sz="1000" b="1" kern="1200" spc="300" noProof="1">
                <a:solidFill>
                  <a:schemeClr val="tx1"/>
                </a:solidFill>
                <a:latin typeface="+mn-lt"/>
                <a:ea typeface="+mn-ea"/>
                <a:cs typeface="Arial" panose="020B0604020202020204" pitchFamily="34" charset="0"/>
              </a:rPr>
              <a:t>INSERT A NEW SLIDE</a:t>
            </a:r>
            <a:r>
              <a:rPr lang="en-gb" sz="900" b="0" kern="1200" spc="0" noProof="1">
                <a:solidFill>
                  <a:schemeClr val="tx1"/>
                </a:solidFill>
                <a:latin typeface="+mn-lt"/>
                <a:ea typeface="+mn-ea"/>
                <a:cs typeface="Arial" panose="020B0604020202020204" pitchFamily="34" charset="0"/>
              </a:rPr>
              <a:t> </a:t>
            </a:r>
          </a:p>
          <a:p>
            <a:pPr marL="0" marR="0" lvl="0" indent="0" algn="l" defTabSz="914330" rtl="0" eaLnBrk="1" fontAlgn="auto" latinLnBrk="0" hangingPunct="1">
              <a:lnSpc>
                <a:spcPct val="100000"/>
              </a:lnSpc>
              <a:spcBef>
                <a:spcPts val="0"/>
              </a:spcBef>
              <a:spcAft>
                <a:spcPts val="600"/>
              </a:spcAft>
              <a:buClrTx/>
              <a:buSzTx/>
              <a:buFontTx/>
              <a:buNone/>
              <a:tabLst/>
              <a:defRPr/>
            </a:pPr>
            <a:r>
              <a:rPr lang="en-gb" sz="900" b="0" kern="1200" spc="0" noProof="1">
                <a:solidFill>
                  <a:schemeClr val="tx1"/>
                </a:solidFill>
                <a:latin typeface="+mn-lt"/>
                <a:ea typeface="+mn-ea"/>
                <a:cs typeface="Arial" panose="020B0604020202020204" pitchFamily="34" charset="0"/>
              </a:rPr>
              <a:t> </a:t>
            </a:r>
            <a:br>
              <a:rPr lang="da-DK" sz="800" b="1" kern="1200" noProof="1">
                <a:solidFill>
                  <a:schemeClr val="tx1"/>
                </a:solidFill>
                <a:latin typeface="+mn-lt"/>
                <a:ea typeface="+mn-ea"/>
                <a:cs typeface="Arial" panose="020B0604020202020204" pitchFamily="34" charset="0"/>
              </a:rPr>
            </a:br>
            <a:r>
              <a:rPr lang="en-gb" sz="900" b="1" kern="1200" noProof="1">
                <a:solidFill>
                  <a:schemeClr val="tx1"/>
                </a:solidFill>
                <a:latin typeface="+mn-lt"/>
                <a:ea typeface="+mn-ea"/>
                <a:cs typeface="Arial" panose="020B0604020202020204" pitchFamily="34" charset="0"/>
              </a:rPr>
              <a:t>1. </a:t>
            </a:r>
            <a:r>
              <a:rPr lang="en-gb" sz="900" kern="1200" noProof="1">
                <a:solidFill>
                  <a:schemeClr val="tx1"/>
                </a:solidFill>
                <a:latin typeface="+mn-lt"/>
                <a:ea typeface="+mn-ea"/>
                <a:cs typeface="Arial" panose="020B0604020202020204" pitchFamily="34" charset="0"/>
              </a:rPr>
              <a:t>Click </a:t>
            </a:r>
            <a:r>
              <a:rPr lang="en-gb" sz="900" b="1" kern="1200" noProof="1">
                <a:solidFill>
                  <a:schemeClr val="tx1"/>
                </a:solidFill>
                <a:latin typeface="+mn-lt"/>
                <a:ea typeface="+mn-ea"/>
                <a:cs typeface="Arial" panose="020B0604020202020204" pitchFamily="34" charset="0"/>
              </a:rPr>
              <a:t>Home</a:t>
            </a:r>
          </a:p>
          <a:p>
            <a:pPr rtl="0" eaLnBrk="1" hangingPunct="1">
              <a:lnSpc>
                <a:spcPct val="100000"/>
              </a:lnSpc>
              <a:spcAft>
                <a:spcPts val="600"/>
              </a:spcAft>
              <a:defRPr/>
            </a:pPr>
            <a:r>
              <a:rPr lang="en-gb" sz="900" b="1" noProof="1">
                <a:solidFill>
                  <a:schemeClr val="tx1"/>
                </a:solidFill>
                <a:latin typeface="+mn-lt"/>
                <a:cs typeface="Arial" panose="020B0604020202020204" pitchFamily="34" charset="0"/>
              </a:rPr>
              <a:t>2. </a:t>
            </a:r>
            <a:r>
              <a:rPr lang="en-gb" sz="900" noProof="1">
                <a:solidFill>
                  <a:schemeClr val="tx1"/>
                </a:solidFill>
                <a:latin typeface="+mn-lt"/>
                <a:cs typeface="Arial" panose="020B0604020202020204" pitchFamily="34" charset="0"/>
              </a:rPr>
              <a:t>If you want to duplicate a slide layout, select the slide you wish to duplicate and click the top half of the </a:t>
            </a:r>
            <a:r>
              <a:rPr lang="en-gb" sz="900" b="1" noProof="1">
                <a:solidFill>
                  <a:schemeClr val="tx1"/>
                </a:solidFill>
                <a:latin typeface="+mn-lt"/>
                <a:cs typeface="Arial" panose="020B0604020202020204" pitchFamily="34" charset="0"/>
              </a:rPr>
              <a:t>New slide</a:t>
            </a:r>
            <a:r>
              <a:rPr lang="en-gb" sz="900" noProof="1">
                <a:solidFill>
                  <a:schemeClr val="tx1"/>
                </a:solidFill>
                <a:latin typeface="+mn-lt"/>
                <a:cs typeface="Arial" panose="020B0604020202020204" pitchFamily="34" charset="0"/>
              </a:rPr>
              <a:t> button.  Click the bottom half of the New slide button to view the selection of layouts available with the AAU design. </a:t>
            </a:r>
          </a:p>
          <a:p>
            <a:pPr rtl="0" eaLnBrk="1" hangingPunct="1">
              <a:spcAft>
                <a:spcPts val="600"/>
              </a:spcAft>
              <a:defRPr/>
            </a:pPr>
            <a:endParaRPr lang="da-DK" altLang="da-DK" sz="900" baseline="0" noProof="1">
              <a:solidFill>
                <a:schemeClr val="tx1"/>
              </a:solidFill>
              <a:latin typeface="+mn-lt"/>
              <a:cs typeface="Arial" panose="020B0604020202020204" pitchFamily="34" charset="0"/>
            </a:endParaRPr>
          </a:p>
          <a:p>
            <a:pPr rtl="0" eaLnBrk="1" hangingPunct="1">
              <a:lnSpc>
                <a:spcPct val="90000"/>
              </a:lnSpc>
              <a:spcAft>
                <a:spcPts val="0"/>
              </a:spcAft>
              <a:defRPr/>
            </a:pPr>
            <a:r>
              <a:rPr lang="en-gb" sz="1000" b="1" kern="1200" spc="300" noProof="1">
                <a:solidFill>
                  <a:schemeClr val="tx1"/>
                </a:solidFill>
                <a:latin typeface="+mn-lt"/>
                <a:ea typeface="+mn-ea"/>
                <a:cs typeface="Arial" panose="020B0604020202020204" pitchFamily="34" charset="0"/>
              </a:rPr>
              <a:t>GRIDLINES AND GUIDES</a:t>
            </a:r>
          </a:p>
          <a:p>
            <a:pPr rtl="0" eaLnBrk="1" hangingPunct="1">
              <a:lnSpc>
                <a:spcPct val="90000"/>
              </a:lnSpc>
              <a:spcAft>
                <a:spcPts val="0"/>
              </a:spcAft>
              <a:defRPr/>
            </a:pPr>
            <a:endParaRPr lang="da-DK" sz="1000" b="1" kern="1200" spc="300" noProof="1">
              <a:solidFill>
                <a:schemeClr val="tx1"/>
              </a:solidFill>
              <a:latin typeface="+mn-lt"/>
              <a:ea typeface="+mn-ea"/>
              <a:cs typeface="Arial" panose="020B0604020202020204" pitchFamily="34" charset="0"/>
            </a:endParaRPr>
          </a:p>
          <a:p>
            <a:pPr rtl="0" eaLnBrk="1" hangingPunct="1">
              <a:lnSpc>
                <a:spcPct val="90000"/>
              </a:lnSpc>
              <a:spcAft>
                <a:spcPts val="600"/>
              </a:spcAft>
              <a:defRPr/>
            </a:pPr>
            <a:r>
              <a:rPr lang="en-gb" sz="900" b="0" kern="1200" noProof="1">
                <a:solidFill>
                  <a:schemeClr val="tx1"/>
                </a:solidFill>
                <a:latin typeface="+mn-lt"/>
                <a:ea typeface="+mn-ea"/>
                <a:cs typeface="Arial" panose="020B0604020202020204" pitchFamily="34" charset="0"/>
              </a:rPr>
              <a:t>You can use gridlines and guides to help you align and place objects and improve the overall design and layout of your presentation.</a:t>
            </a:r>
            <a:r>
              <a:rPr lang="en-gb" sz="900" b="1" kern="1200" noProof="1">
                <a:solidFill>
                  <a:schemeClr val="tx1"/>
                </a:solidFill>
                <a:latin typeface="+mn-lt"/>
                <a:ea typeface="+mn-ea"/>
                <a:cs typeface="Arial" panose="020B0604020202020204" pitchFamily="34" charset="0"/>
              </a:rPr>
              <a:t> </a:t>
            </a:r>
            <a:r>
              <a:rPr lang="en-gb" sz="900" b="0" kern="1200" noProof="1">
                <a:solidFill>
                  <a:schemeClr val="tx1"/>
                </a:solidFill>
                <a:latin typeface="+mn-lt"/>
                <a:ea typeface="+mn-ea"/>
                <a:cs typeface="Arial" panose="020B0604020202020204" pitchFamily="34" charset="0"/>
              </a:rPr>
              <a:t>To view gridlines and guides: </a:t>
            </a:r>
            <a:endParaRPr lang="da-DK" sz="900" b="0" kern="1200" noProof="1">
              <a:solidFill>
                <a:schemeClr val="tx1"/>
              </a:solidFill>
              <a:latin typeface="+mn-lt"/>
              <a:ea typeface="+mn-ea"/>
              <a:cs typeface="Arial" panose="020B0604020202020204" pitchFamily="34" charset="0"/>
            </a:endParaRPr>
          </a:p>
          <a:p>
            <a:pPr rtl="0" eaLnBrk="1" hangingPunct="1">
              <a:lnSpc>
                <a:spcPct val="90000"/>
              </a:lnSpc>
              <a:spcAft>
                <a:spcPts val="600"/>
              </a:spcAft>
              <a:defRPr/>
            </a:pPr>
            <a:r>
              <a:rPr lang="en-gb" sz="900" b="1" kern="1200" noProof="1">
                <a:solidFill>
                  <a:schemeClr val="tx1"/>
                </a:solidFill>
                <a:latin typeface="+mn-lt"/>
                <a:ea typeface="+mn-ea"/>
                <a:cs typeface="Arial" panose="020B0604020202020204" pitchFamily="34" charset="0"/>
              </a:rPr>
              <a:t>1. </a:t>
            </a:r>
            <a:r>
              <a:rPr lang="en-gb" sz="900" b="0" kern="1200" noProof="1">
                <a:solidFill>
                  <a:schemeClr val="tx1"/>
                </a:solidFill>
                <a:latin typeface="+mn-lt"/>
                <a:ea typeface="+mn-ea"/>
                <a:cs typeface="Arial" panose="020B0604020202020204" pitchFamily="34" charset="0"/>
              </a:rPr>
              <a:t>Select </a:t>
            </a:r>
            <a:r>
              <a:rPr lang="en-gb" sz="900" b="1" kern="1200" noProof="1">
                <a:solidFill>
                  <a:schemeClr val="tx1"/>
                </a:solidFill>
                <a:latin typeface="+mn-lt"/>
                <a:ea typeface="+mn-ea"/>
                <a:cs typeface="Arial" panose="020B0604020202020204" pitchFamily="34" charset="0"/>
              </a:rPr>
              <a:t>View</a:t>
            </a:r>
          </a:p>
          <a:p>
            <a:pPr rtl="0" eaLnBrk="1" hangingPunct="1">
              <a:lnSpc>
                <a:spcPct val="90000"/>
              </a:lnSpc>
              <a:spcAft>
                <a:spcPts val="600"/>
              </a:spcAft>
              <a:defRPr/>
            </a:pPr>
            <a:r>
              <a:rPr lang="en-gb" sz="900" b="1" kern="1200" noProof="1">
                <a:solidFill>
                  <a:schemeClr val="tx1"/>
                </a:solidFill>
                <a:latin typeface="+mn-lt"/>
                <a:ea typeface="+mn-ea"/>
                <a:cs typeface="Arial" panose="020B0604020202020204" pitchFamily="34" charset="0"/>
              </a:rPr>
              <a:t>2. </a:t>
            </a:r>
            <a:r>
              <a:rPr lang="en-gb" sz="900" b="0" kern="1200" noProof="1">
                <a:solidFill>
                  <a:schemeClr val="tx1"/>
                </a:solidFill>
                <a:latin typeface="+mn-lt"/>
                <a:ea typeface="+mn-ea"/>
                <a:cs typeface="Arial" panose="020B0604020202020204" pitchFamily="34" charset="0"/>
              </a:rPr>
              <a:t>Select </a:t>
            </a:r>
            <a:r>
              <a:rPr lang="en-gb" sz="900" b="1" kern="1200" noProof="1">
                <a:solidFill>
                  <a:schemeClr val="tx1"/>
                </a:solidFill>
                <a:latin typeface="+mn-lt"/>
                <a:ea typeface="+mn-ea"/>
                <a:cs typeface="Arial" panose="020B0604020202020204" pitchFamily="34" charset="0"/>
              </a:rPr>
              <a:t>Gridlines </a:t>
            </a:r>
            <a:r>
              <a:rPr lang="en-gb" sz="900" b="0" kern="1200" noProof="1">
                <a:solidFill>
                  <a:schemeClr val="tx1"/>
                </a:solidFill>
                <a:latin typeface="+mn-lt"/>
                <a:ea typeface="+mn-ea"/>
                <a:cs typeface="Arial" panose="020B0604020202020204" pitchFamily="34" charset="0"/>
              </a:rPr>
              <a:t>and/or </a:t>
            </a:r>
            <a:r>
              <a:rPr lang="en-gb" sz="900" b="1" kern="1200" noProof="1">
                <a:solidFill>
                  <a:schemeClr val="tx1"/>
                </a:solidFill>
                <a:latin typeface="+mn-lt"/>
                <a:ea typeface="+mn-ea"/>
                <a:cs typeface="Arial" panose="020B0604020202020204" pitchFamily="34" charset="0"/>
              </a:rPr>
              <a:t>Guides</a:t>
            </a:r>
          </a:p>
          <a:p>
            <a:pPr rtl="0" eaLnBrk="1" hangingPunct="1">
              <a:lnSpc>
                <a:spcPct val="90000"/>
              </a:lnSpc>
              <a:spcAft>
                <a:spcPts val="600"/>
              </a:spcAft>
              <a:defRPr/>
            </a:pPr>
            <a:r>
              <a:rPr lang="en-gb" sz="900" b="1" kern="1200" noProof="1">
                <a:solidFill>
                  <a:srgbClr val="DF6752"/>
                </a:solidFill>
                <a:latin typeface="+mn-lt"/>
                <a:ea typeface="+mn-ea"/>
                <a:cs typeface="Arial" panose="020B0604020202020204" pitchFamily="34" charset="0"/>
              </a:rPr>
              <a:t>Quick tip: </a:t>
            </a:r>
            <a:r>
              <a:rPr lang="en-gb" sz="900" b="0" kern="1200" noProof="1">
                <a:solidFill>
                  <a:srgbClr val="DF6752"/>
                </a:solidFill>
                <a:latin typeface="+mn-lt"/>
                <a:ea typeface="+mn-ea"/>
                <a:cs typeface="Arial" panose="020B0604020202020204" pitchFamily="34" charset="0"/>
              </a:rPr>
              <a:t>Press </a:t>
            </a:r>
            <a:r>
              <a:rPr lang="en-gb" sz="900" b="1" kern="1200" noProof="1">
                <a:solidFill>
                  <a:srgbClr val="DF6752"/>
                </a:solidFill>
                <a:latin typeface="+mn-lt"/>
                <a:ea typeface="+mn-ea"/>
                <a:cs typeface="Arial" panose="020B0604020202020204" pitchFamily="34" charset="0"/>
              </a:rPr>
              <a:t>Alt + F9 </a:t>
            </a:r>
            <a:r>
              <a:rPr lang="en-gb" sz="900" b="0" kern="1200" noProof="1">
                <a:solidFill>
                  <a:srgbClr val="DF6752"/>
                </a:solidFill>
                <a:latin typeface="+mn-lt"/>
                <a:ea typeface="+mn-ea"/>
                <a:cs typeface="Arial" panose="020B0604020202020204" pitchFamily="34" charset="0"/>
              </a:rPr>
              <a:t>to show gridlines</a:t>
            </a:r>
          </a:p>
          <a:p>
            <a:pPr rtl="0" eaLnBrk="1" hangingPunct="1">
              <a:spcAft>
                <a:spcPts val="600"/>
              </a:spcAft>
              <a:defRPr/>
            </a:pPr>
            <a:endParaRPr lang="da-DK" altLang="da-DK" sz="900" noProof="1">
              <a:solidFill>
                <a:schemeClr val="tx1"/>
              </a:solidFill>
              <a:latin typeface="+mn-lt"/>
              <a:cs typeface="Arial" panose="020B0604020202020204" pitchFamily="34" charset="0"/>
            </a:endParaRPr>
          </a:p>
        </p:txBody>
      </p:sp>
      <p:pic>
        <p:nvPicPr>
          <p:cNvPr id="28" name="Billede 25"/>
          <p:cNvPicPr>
            <a:picLocks noChangeAspect="1"/>
          </p:cNvPicPr>
          <p:nvPr userDrawn="1"/>
        </p:nvPicPr>
        <p:blipFill>
          <a:blip r:embed="rId3"/>
          <a:stretch>
            <a:fillRect/>
          </a:stretch>
        </p:blipFill>
        <p:spPr>
          <a:xfrm>
            <a:off x="11273427" y="2241762"/>
            <a:ext cx="368254" cy="393946"/>
          </a:xfrm>
          <a:prstGeom prst="rect">
            <a:avLst/>
          </a:prstGeom>
        </p:spPr>
      </p:pic>
      <p:pic>
        <p:nvPicPr>
          <p:cNvPr id="29" name="Billede 36"/>
          <p:cNvPicPr>
            <a:picLocks noChangeAspect="1"/>
          </p:cNvPicPr>
          <p:nvPr userDrawn="1"/>
        </p:nvPicPr>
        <p:blipFill>
          <a:blip r:embed="rId4"/>
          <a:stretch>
            <a:fillRect/>
          </a:stretch>
        </p:blipFill>
        <p:spPr>
          <a:xfrm>
            <a:off x="11265672" y="3797099"/>
            <a:ext cx="416717" cy="397335"/>
          </a:xfrm>
          <a:prstGeom prst="rect">
            <a:avLst/>
          </a:prstGeom>
        </p:spPr>
      </p:pic>
      <p:sp>
        <p:nvSpPr>
          <p:cNvPr id="31" name="Rektangel 30"/>
          <p:cNvSpPr/>
          <p:nvPr userDrawn="1"/>
        </p:nvSpPr>
        <p:spPr>
          <a:xfrm>
            <a:off x="792163" y="657225"/>
            <a:ext cx="6096000" cy="1200329"/>
          </a:xfrm>
          <a:prstGeom prst="rect">
            <a:avLst/>
          </a:prstGeom>
        </p:spPr>
        <p:txBody>
          <a:bodyPr lIns="0" rtlCol="0">
            <a:spAutoFit/>
          </a:bodyPr>
          <a:lstStyle/>
          <a:p>
            <a:pPr rtl="0"/>
            <a:r>
              <a:rPr lang="en-gb" sz="3600" b="1" spc="300" dirty="0">
                <a:latin typeface="+mn-lt"/>
              </a:rPr>
              <a:t>USER GUIDE</a:t>
            </a:r>
            <a:br>
              <a:rPr lang="en-US" sz="3600" b="1" spc="300" dirty="0">
                <a:latin typeface="+mn-lt"/>
              </a:rPr>
            </a:br>
            <a:endParaRPr lang="da-DK" sz="3600" b="1" spc="300" dirty="0">
              <a:latin typeface="+mn-lt"/>
            </a:endParaRPr>
          </a:p>
        </p:txBody>
      </p:sp>
      <p:pic>
        <p:nvPicPr>
          <p:cNvPr id="3" name="Picture 2"/>
          <p:cNvPicPr>
            <a:picLocks noChangeAspect="1"/>
          </p:cNvPicPr>
          <p:nvPr userDrawn="1"/>
        </p:nvPicPr>
        <p:blipFill>
          <a:blip r:embed="rId5"/>
          <a:stretch>
            <a:fillRect/>
          </a:stretch>
        </p:blipFill>
        <p:spPr>
          <a:xfrm>
            <a:off x="5698901" y="2300596"/>
            <a:ext cx="307151" cy="517606"/>
          </a:xfrm>
          <a:prstGeom prst="rect">
            <a:avLst/>
          </a:prstGeom>
        </p:spPr>
      </p:pic>
    </p:spTree>
    <p:extLst>
      <p:ext uri="{BB962C8B-B14F-4D97-AF65-F5344CB8AC3E}">
        <p14:creationId xmlns:p14="http://schemas.microsoft.com/office/powerpoint/2010/main" val="671927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x billeder højre">
    <p:spTree>
      <p:nvGrpSpPr>
        <p:cNvPr id="1" name=""/>
        <p:cNvGrpSpPr/>
        <p:nvPr/>
      </p:nvGrpSpPr>
      <p:grpSpPr>
        <a:xfrm>
          <a:off x="0" y="0"/>
          <a:ext cx="0" cy="0"/>
          <a:chOff x="0" y="0"/>
          <a:chExt cx="0" cy="0"/>
        </a:xfrm>
      </p:grpSpPr>
      <p:sp>
        <p:nvSpPr>
          <p:cNvPr id="9" name="Picture Placeholder 4"/>
          <p:cNvSpPr>
            <a:spLocks noGrp="1"/>
          </p:cNvSpPr>
          <p:nvPr>
            <p:ph type="pic" sz="quarter" idx="14" hasCustomPrompt="1"/>
          </p:nvPr>
        </p:nvSpPr>
        <p:spPr>
          <a:xfrm>
            <a:off x="7427912" y="3418702"/>
            <a:ext cx="4764087" cy="34339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766763" y="657225"/>
            <a:ext cx="4542975" cy="1486727"/>
          </a:xfrm>
          <a:prstGeom prst="rect">
            <a:avLst/>
          </a:prstGeom>
        </p:spPr>
        <p:txBody>
          <a:bodyPr lIns="0" tIns="0"/>
          <a:lstStyle>
            <a:lvl1pPr>
              <a:defRPr sz="3600">
                <a:latin typeface="+mn-lt"/>
              </a:defRPr>
            </a:lvl1pPr>
          </a:lstStyle>
          <a:p>
            <a:r>
              <a:rPr lang="en-US" dirty="0"/>
              <a:t>KLIK HER FOR AT ÆNDRE TITEL</a:t>
            </a:r>
          </a:p>
        </p:txBody>
      </p:sp>
      <p:sp>
        <p:nvSpPr>
          <p:cNvPr id="7" name="Pladsholder til tekst 3"/>
          <p:cNvSpPr>
            <a:spLocks noGrp="1"/>
          </p:cNvSpPr>
          <p:nvPr>
            <p:ph type="body" sz="quarter" idx="15" hasCustomPrompt="1"/>
          </p:nvPr>
        </p:nvSpPr>
        <p:spPr>
          <a:xfrm>
            <a:off x="766764" y="2205038"/>
            <a:ext cx="4542974" cy="3575409"/>
          </a:xfrm>
        </p:spPr>
        <p:txBody>
          <a:bodyPr/>
          <a:lstStyle>
            <a:lvl1pPr marL="285750" indent="-285750">
              <a:lnSpc>
                <a:spcPct val="100000"/>
              </a:lnSpc>
              <a:spcBef>
                <a:spcPts val="600"/>
              </a:spcBef>
              <a:buFontTx/>
              <a:buBlip>
                <a:blip r:embed="rId2"/>
              </a:buBlip>
              <a:defRPr sz="1600" baseline="0"/>
            </a:lvl1pPr>
          </a:lstStyle>
          <a:p>
            <a:pPr lvl="0"/>
            <a:r>
              <a:rPr lang="da-DK" dirty="0"/>
              <a:t>Indsæt </a:t>
            </a:r>
            <a:r>
              <a:rPr lang="da-DK" dirty="0" err="1"/>
              <a:t>bullets</a:t>
            </a:r>
            <a:endParaRPr lang="da-DK" dirty="0"/>
          </a:p>
          <a:p>
            <a:pPr lvl="0"/>
            <a:endParaRPr lang="da-DK" dirty="0"/>
          </a:p>
          <a:p>
            <a:pPr lvl="0"/>
            <a:endParaRPr lang="da-DK" dirty="0"/>
          </a:p>
        </p:txBody>
      </p:sp>
      <p:sp>
        <p:nvSpPr>
          <p:cNvPr id="11" name="Picture Placeholder 4"/>
          <p:cNvSpPr>
            <a:spLocks noGrp="1"/>
          </p:cNvSpPr>
          <p:nvPr>
            <p:ph type="pic" sz="quarter" idx="16" hasCustomPrompt="1"/>
          </p:nvPr>
        </p:nvSpPr>
        <p:spPr>
          <a:xfrm>
            <a:off x="7427912" y="0"/>
            <a:ext cx="4764087" cy="341870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2" name="Pladsholder til tekst 6"/>
          <p:cNvSpPr>
            <a:spLocks noGrp="1"/>
          </p:cNvSpPr>
          <p:nvPr>
            <p:ph type="body" sz="quarter" idx="13" hasCustomPrompt="1"/>
          </p:nvPr>
        </p:nvSpPr>
        <p:spPr>
          <a:xfrm>
            <a:off x="3071813" y="6363837"/>
            <a:ext cx="1819117" cy="282204"/>
          </a:xfrm>
        </p:spPr>
        <p:txBody>
          <a:bodyPr tIns="0">
            <a:noAutofit/>
          </a:bodyPr>
          <a:lstStyle>
            <a:lvl1pPr marL="0" indent="0">
              <a:lnSpc>
                <a:spcPct val="100000"/>
              </a:lnSpc>
              <a:buNone/>
              <a:defRPr sz="600" b="1" spc="170" baseline="0">
                <a:latin typeface="+mn-lt"/>
              </a:defRPr>
            </a:lvl1pPr>
          </a:lstStyle>
          <a:p>
            <a:pPr lvl="0"/>
            <a:r>
              <a:rPr lang="da-DK" dirty="0"/>
              <a:t>INSERT POWERPOINT- OR NAME OF DEPARTMENT</a:t>
            </a:r>
          </a:p>
        </p:txBody>
      </p:sp>
    </p:spTree>
    <p:extLst>
      <p:ext uri="{BB962C8B-B14F-4D97-AF65-F5344CB8AC3E}">
        <p14:creationId xmlns:p14="http://schemas.microsoft.com/office/powerpoint/2010/main" val="611979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Præsentation">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prstGeom prst="rect">
            <a:avLst/>
          </a:prstGeom>
          <a:solidFill>
            <a:schemeClr val="bg1"/>
          </a:solidFill>
        </p:spPr>
        <p:txBody>
          <a:bodyPr tIns="108000"/>
          <a:lstStyle>
            <a:lvl1pPr algn="ctr">
              <a:defRPr sz="2800" baseline="0">
                <a:solidFill>
                  <a:schemeClr val="tx1"/>
                </a:solidFill>
                <a:latin typeface="+mn-lt"/>
              </a:defRPr>
            </a:lvl1pPr>
          </a:lstStyle>
          <a:p>
            <a:r>
              <a:rPr lang="en-US" dirty="0"/>
              <a:t>AALBORG UNIVERSITY</a:t>
            </a:r>
            <a:br>
              <a:rPr lang="en-US" dirty="0"/>
            </a:br>
            <a:r>
              <a:rPr lang="en-US" dirty="0"/>
              <a:t>HEADLINE</a:t>
            </a:r>
          </a:p>
        </p:txBody>
      </p:sp>
      <p:sp>
        <p:nvSpPr>
          <p:cNvPr id="3" name="Pladsholder til tekst 2"/>
          <p:cNvSpPr>
            <a:spLocks noGrp="1"/>
          </p:cNvSpPr>
          <p:nvPr>
            <p:ph type="body" sz="quarter" idx="12" hasCustomPrompt="1"/>
          </p:nvPr>
        </p:nvSpPr>
        <p:spPr>
          <a:xfrm>
            <a:off x="2441575" y="3827463"/>
            <a:ext cx="7341129" cy="412750"/>
          </a:xfrm>
          <a:solidFill>
            <a:schemeClr val="bg1"/>
          </a:solidFill>
        </p:spPr>
        <p:txBody>
          <a:bodyPr>
            <a:noAutofit/>
          </a:bodyPr>
          <a:lstStyle>
            <a:lvl1pPr marL="0" indent="0" algn="ctr">
              <a:buFontTx/>
              <a:buNone/>
              <a:defRPr sz="1800" spc="300" baseline="0"/>
            </a:lvl1pPr>
          </a:lstStyle>
          <a:p>
            <a:pPr lvl="0"/>
            <a:r>
              <a:rPr lang="da-DK" dirty="0"/>
              <a:t>INSERT NAME</a:t>
            </a:r>
          </a:p>
        </p:txBody>
      </p:sp>
      <p:pic>
        <p:nvPicPr>
          <p:cNvPr id="6" name="Billed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32290" y="5768340"/>
            <a:ext cx="683838" cy="80059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ause">
    <p:spTree>
      <p:nvGrpSpPr>
        <p:cNvPr id="1" name=""/>
        <p:cNvGrpSpPr/>
        <p:nvPr/>
      </p:nvGrpSpPr>
      <p:grpSpPr>
        <a:xfrm>
          <a:off x="0" y="0"/>
          <a:ext cx="0" cy="0"/>
          <a:chOff x="0" y="0"/>
          <a:chExt cx="0" cy="0"/>
        </a:xfrm>
      </p:grpSpPr>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2441575" y="2676493"/>
            <a:ext cx="7341129" cy="1036319"/>
          </a:xfrm>
          <a:prstGeom prst="rect">
            <a:avLst/>
          </a:prstGeom>
          <a:solidFill>
            <a:schemeClr val="bg1"/>
          </a:solidFill>
        </p:spPr>
        <p:txBody>
          <a:bodyPr tIns="108000"/>
          <a:lstStyle>
            <a:lvl1pPr algn="ctr">
              <a:defRPr sz="2800" baseline="0">
                <a:solidFill>
                  <a:schemeClr val="tx1"/>
                </a:solidFill>
                <a:latin typeface="+mn-lt"/>
              </a:defRPr>
            </a:lvl1pPr>
          </a:lstStyle>
          <a:p>
            <a:r>
              <a:rPr lang="en-US" dirty="0"/>
              <a:t>BREAK</a:t>
            </a:r>
            <a:br>
              <a:rPr lang="en-US" dirty="0"/>
            </a:br>
            <a:r>
              <a:rPr lang="en-US" dirty="0"/>
              <a:t>HEADLINE</a:t>
            </a:r>
          </a:p>
        </p:txBody>
      </p:sp>
      <p:pic>
        <p:nvPicPr>
          <p:cNvPr id="6" name="Billed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732290" y="5768340"/>
            <a:ext cx="683838" cy="800590"/>
          </a:xfrm>
          <a:prstGeom prst="rect">
            <a:avLst/>
          </a:prstGeom>
        </p:spPr>
      </p:pic>
    </p:spTree>
    <p:extLst>
      <p:ext uri="{BB962C8B-B14F-4D97-AF65-F5344CB8AC3E}">
        <p14:creationId xmlns:p14="http://schemas.microsoft.com/office/powerpoint/2010/main" val="3553502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m. bullets">
    <p:spTree>
      <p:nvGrpSpPr>
        <p:cNvPr id="1" name=""/>
        <p:cNvGrpSpPr/>
        <p:nvPr/>
      </p:nvGrpSpPr>
      <p:grpSpPr>
        <a:xfrm>
          <a:off x="0" y="0"/>
          <a:ext cx="0" cy="0"/>
          <a:chOff x="0" y="0"/>
          <a:chExt cx="0" cy="0"/>
        </a:xfrm>
      </p:grpSpPr>
      <p:sp>
        <p:nvSpPr>
          <p:cNvPr id="3" name="Title 4"/>
          <p:cNvSpPr>
            <a:spLocks noGrp="1"/>
          </p:cNvSpPr>
          <p:nvPr>
            <p:ph type="title" hasCustomPrompt="1"/>
          </p:nvPr>
        </p:nvSpPr>
        <p:spPr>
          <a:xfrm>
            <a:off x="766763" y="657226"/>
            <a:ext cx="5149879" cy="1408112"/>
          </a:xfrm>
          <a:prstGeom prst="rect">
            <a:avLst/>
          </a:prstGeom>
        </p:spPr>
        <p:txBody>
          <a:bodyPr lIns="0" tIns="0"/>
          <a:lstStyle>
            <a:lvl1pPr>
              <a:defRPr sz="3600" baseline="0">
                <a:latin typeface="+mn-lt"/>
              </a:defRPr>
            </a:lvl1pPr>
          </a:lstStyle>
          <a:p>
            <a:r>
              <a:rPr lang="en-US" dirty="0"/>
              <a:t>CLICK TO EDIT </a:t>
            </a:r>
            <a:br>
              <a:rPr lang="en-US" dirty="0"/>
            </a:br>
            <a:r>
              <a:rPr lang="en-US" dirty="0"/>
              <a:t>TITLE</a:t>
            </a:r>
          </a:p>
        </p:txBody>
      </p:sp>
      <p:sp>
        <p:nvSpPr>
          <p:cNvPr id="5" name="Pladsholder til tekst 10"/>
          <p:cNvSpPr>
            <a:spLocks noGrp="1"/>
          </p:cNvSpPr>
          <p:nvPr>
            <p:ph type="body" sz="quarter" idx="12" hasCustomPrompt="1"/>
          </p:nvPr>
        </p:nvSpPr>
        <p:spPr>
          <a:xfrm>
            <a:off x="766762" y="2205038"/>
            <a:ext cx="10853737" cy="3704284"/>
          </a:xfrm>
        </p:spPr>
        <p:txBody>
          <a:bodyPr/>
          <a:lstStyle>
            <a:lvl1pPr marL="285750" indent="-285750">
              <a:buFontTx/>
              <a:buBlip>
                <a:blip r:embed="rId2"/>
              </a:buBlip>
              <a:defRPr/>
            </a:lvl1pPr>
          </a:lstStyle>
          <a:p>
            <a:pPr lvl="0"/>
            <a:r>
              <a:rPr lang="da-DK" dirty="0" err="1"/>
              <a:t>Insert</a:t>
            </a:r>
            <a:r>
              <a:rPr lang="da-DK" dirty="0"/>
              <a:t> </a:t>
            </a:r>
            <a:r>
              <a:rPr lang="da-DK" dirty="0" err="1"/>
              <a:t>bullets</a:t>
            </a:r>
            <a:endParaRPr lang="da-DK" dirty="0"/>
          </a:p>
        </p:txBody>
      </p:sp>
      <p:sp>
        <p:nvSpPr>
          <p:cNvPr id="6" name="Pladsholder til tekst 6"/>
          <p:cNvSpPr>
            <a:spLocks noGrp="1"/>
          </p:cNvSpPr>
          <p:nvPr>
            <p:ph type="body" sz="quarter" idx="13" hasCustomPrompt="1"/>
          </p:nvPr>
        </p:nvSpPr>
        <p:spPr>
          <a:xfrm>
            <a:off x="3071813" y="6363837"/>
            <a:ext cx="1819117" cy="282204"/>
          </a:xfrm>
        </p:spPr>
        <p:txBody>
          <a:bodyPr tIns="0">
            <a:noAutofit/>
          </a:bodyPr>
          <a:lstStyle>
            <a:lvl1pPr marL="0" indent="0">
              <a:lnSpc>
                <a:spcPct val="100000"/>
              </a:lnSpc>
              <a:buNone/>
              <a:defRPr sz="600" b="1" spc="170" baseline="0">
                <a:latin typeface="+mn-lt"/>
              </a:defRPr>
            </a:lvl1pPr>
          </a:lstStyle>
          <a:p>
            <a:pPr lvl="0"/>
            <a:r>
              <a:rPr lang="da-DK" dirty="0"/>
              <a:t>INSERT POWERPOINT- OR NAME OF DEPARTMENT</a:t>
            </a:r>
          </a:p>
        </p:txBody>
      </p:sp>
    </p:spTree>
    <p:extLst>
      <p:ext uri="{BB962C8B-B14F-4D97-AF65-F5344CB8AC3E}">
        <p14:creationId xmlns:p14="http://schemas.microsoft.com/office/powerpoint/2010/main" val="25212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eb + bullets">
    <p:spTree>
      <p:nvGrpSpPr>
        <p:cNvPr id="1" name=""/>
        <p:cNvGrpSpPr/>
        <p:nvPr/>
      </p:nvGrpSpPr>
      <p:grpSpPr>
        <a:xfrm>
          <a:off x="0" y="0"/>
          <a:ext cx="0" cy="0"/>
          <a:chOff x="0" y="0"/>
          <a:chExt cx="0" cy="0"/>
        </a:xfrm>
      </p:grpSpPr>
      <p:sp>
        <p:nvSpPr>
          <p:cNvPr id="26" name="Title 4"/>
          <p:cNvSpPr>
            <a:spLocks noGrp="1"/>
          </p:cNvSpPr>
          <p:nvPr>
            <p:ph type="title" hasCustomPrompt="1"/>
          </p:nvPr>
        </p:nvSpPr>
        <p:spPr>
          <a:xfrm>
            <a:off x="766763" y="657225"/>
            <a:ext cx="4516438" cy="1473911"/>
          </a:xfrm>
          <a:prstGeom prst="rect">
            <a:avLst/>
          </a:prstGeom>
        </p:spPr>
        <p:txBody>
          <a:bodyPr lIns="0" tIns="0"/>
          <a:lstStyle>
            <a:lvl1pPr>
              <a:defRPr sz="3600" baseline="0">
                <a:latin typeface="+mn-lt"/>
              </a:defRPr>
            </a:lvl1pPr>
          </a:lstStyle>
          <a:p>
            <a:r>
              <a:rPr lang="en-US" dirty="0"/>
              <a:t>CLICK TO EDIT</a:t>
            </a:r>
            <a:br>
              <a:rPr lang="en-US" dirty="0"/>
            </a:br>
            <a:r>
              <a:rPr lang="en-US" dirty="0"/>
              <a:t>TITLE</a:t>
            </a:r>
          </a:p>
        </p:txBody>
      </p:sp>
      <p:pic>
        <p:nvPicPr>
          <p:cNvPr id="27" name="Billede 2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5670792" y="820387"/>
            <a:ext cx="6943368" cy="5825654"/>
          </a:xfrm>
          <a:prstGeom prst="rect">
            <a:avLst/>
          </a:prstGeom>
        </p:spPr>
      </p:pic>
      <p:sp>
        <p:nvSpPr>
          <p:cNvPr id="28" name="Picture Placeholder 4"/>
          <p:cNvSpPr>
            <a:spLocks noGrp="1"/>
          </p:cNvSpPr>
          <p:nvPr>
            <p:ph type="pic" sz="quarter" idx="11" hasCustomPrompt="1"/>
          </p:nvPr>
        </p:nvSpPr>
        <p:spPr>
          <a:xfrm>
            <a:off x="5953820" y="1240418"/>
            <a:ext cx="6238180" cy="3503032"/>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29" name="Pladsholder til tekst 10"/>
          <p:cNvSpPr>
            <a:spLocks noGrp="1"/>
          </p:cNvSpPr>
          <p:nvPr>
            <p:ph type="body" sz="quarter" idx="12" hasCustomPrompt="1"/>
          </p:nvPr>
        </p:nvSpPr>
        <p:spPr>
          <a:xfrm>
            <a:off x="766763" y="2220511"/>
            <a:ext cx="4516438" cy="3243263"/>
          </a:xfrm>
        </p:spPr>
        <p:txBody>
          <a:bodyPr/>
          <a:lstStyle>
            <a:lvl1pPr marL="285750" indent="-285750">
              <a:buFontTx/>
              <a:buBlip>
                <a:blip r:embed="rId3"/>
              </a:buBlip>
              <a:defRPr/>
            </a:lvl1pPr>
          </a:lstStyle>
          <a:p>
            <a:pPr lvl="0"/>
            <a:r>
              <a:rPr lang="da-DK" dirty="0" err="1"/>
              <a:t>Insert</a:t>
            </a:r>
            <a:r>
              <a:rPr lang="da-DK" dirty="0"/>
              <a:t> </a:t>
            </a:r>
            <a:r>
              <a:rPr lang="da-DK" dirty="0" err="1"/>
              <a:t>bullets</a:t>
            </a:r>
            <a:endParaRPr lang="da-DK" dirty="0"/>
          </a:p>
        </p:txBody>
      </p:sp>
      <p:sp>
        <p:nvSpPr>
          <p:cNvPr id="50" name="Pladsholder til tekst 6"/>
          <p:cNvSpPr>
            <a:spLocks noGrp="1"/>
          </p:cNvSpPr>
          <p:nvPr>
            <p:ph type="body" sz="quarter" idx="13" hasCustomPrompt="1"/>
          </p:nvPr>
        </p:nvSpPr>
        <p:spPr>
          <a:xfrm>
            <a:off x="3071813" y="6363837"/>
            <a:ext cx="1819117" cy="282204"/>
          </a:xfrm>
        </p:spPr>
        <p:txBody>
          <a:bodyPr tIns="0">
            <a:noAutofit/>
          </a:bodyPr>
          <a:lstStyle>
            <a:lvl1pPr marL="0" indent="0">
              <a:lnSpc>
                <a:spcPct val="100000"/>
              </a:lnSpc>
              <a:buNone/>
              <a:defRPr sz="600" b="1" spc="170" baseline="0">
                <a:latin typeface="+mn-lt"/>
              </a:defRPr>
            </a:lvl1pPr>
          </a:lstStyle>
          <a:p>
            <a:pPr lvl="0"/>
            <a:r>
              <a:rPr lang="da-DK" dirty="0"/>
              <a:t>INSERT POWERPOINT- OR NAME OF DEPARTMENT</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agram - højre">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766763" y="663113"/>
            <a:ext cx="5744569" cy="1436992"/>
          </a:xfrm>
          <a:prstGeom prst="rect">
            <a:avLst/>
          </a:prstGeom>
        </p:spPr>
        <p:txBody>
          <a:bodyPr lIns="0" tIns="0"/>
          <a:lstStyle>
            <a:lvl1pPr>
              <a:defRPr sz="3600">
                <a:latin typeface="+mn-lt"/>
              </a:defRPr>
            </a:lvl1pPr>
          </a:lstStyle>
          <a:p>
            <a:r>
              <a:rPr lang="en-US" dirty="0"/>
              <a:t>CLICK TO EDIT</a:t>
            </a:r>
            <a:br>
              <a:rPr lang="en-US" dirty="0"/>
            </a:br>
            <a:r>
              <a:rPr lang="en-US" dirty="0"/>
              <a:t>TITLE</a:t>
            </a:r>
          </a:p>
        </p:txBody>
      </p:sp>
      <p:sp>
        <p:nvSpPr>
          <p:cNvPr id="11" name="Pladsholder til diagram 10"/>
          <p:cNvSpPr>
            <a:spLocks noGrp="1"/>
          </p:cNvSpPr>
          <p:nvPr>
            <p:ph type="chart" sz="quarter" idx="12"/>
          </p:nvPr>
        </p:nvSpPr>
        <p:spPr>
          <a:xfrm>
            <a:off x="6888163" y="2205037"/>
            <a:ext cx="4732337" cy="3572737"/>
          </a:xfrm>
        </p:spPr>
        <p:txBody>
          <a:bodyPr/>
          <a:lstStyle/>
          <a:p>
            <a:r>
              <a:rPr lang="en-US"/>
              <a:t>Click icon to add chart</a:t>
            </a:r>
            <a:endParaRPr lang="da-DK" dirty="0"/>
          </a:p>
        </p:txBody>
      </p:sp>
      <p:sp>
        <p:nvSpPr>
          <p:cNvPr id="13" name="Pladsholder til tekst 12"/>
          <p:cNvSpPr>
            <a:spLocks noGrp="1"/>
          </p:cNvSpPr>
          <p:nvPr>
            <p:ph type="body" sz="quarter" idx="13" hasCustomPrompt="1"/>
          </p:nvPr>
        </p:nvSpPr>
        <p:spPr>
          <a:xfrm>
            <a:off x="766764" y="2205038"/>
            <a:ext cx="5744568" cy="3572737"/>
          </a:xfrm>
        </p:spPr>
        <p:txBody>
          <a:bodyPr>
            <a:normAutofit/>
          </a:bodyPr>
          <a:lstStyle>
            <a:lvl2pPr marL="285750" indent="-285750">
              <a:buFontTx/>
              <a:buBlip>
                <a:blip r:embed="rId2"/>
              </a:buBlip>
              <a:defRPr sz="1600" baseline="0"/>
            </a:lvl2pPr>
          </a:lstStyle>
          <a:p>
            <a:pPr lvl="1"/>
            <a:r>
              <a:rPr lang="da-DK" dirty="0" err="1"/>
              <a:t>Insert</a:t>
            </a:r>
            <a:r>
              <a:rPr lang="da-DK" dirty="0"/>
              <a:t> </a:t>
            </a:r>
            <a:r>
              <a:rPr lang="da-DK" dirty="0" err="1"/>
              <a:t>bullets</a:t>
            </a:r>
            <a:endParaRPr lang="da-DK" dirty="0"/>
          </a:p>
        </p:txBody>
      </p:sp>
      <p:sp>
        <p:nvSpPr>
          <p:cNvPr id="8" name="Pladsholder til tekst 6"/>
          <p:cNvSpPr>
            <a:spLocks noGrp="1"/>
          </p:cNvSpPr>
          <p:nvPr>
            <p:ph type="body" sz="quarter" idx="14" hasCustomPrompt="1"/>
          </p:nvPr>
        </p:nvSpPr>
        <p:spPr>
          <a:xfrm>
            <a:off x="3071813" y="6363837"/>
            <a:ext cx="1819117" cy="282204"/>
          </a:xfrm>
        </p:spPr>
        <p:txBody>
          <a:bodyPr tIns="0">
            <a:noAutofit/>
          </a:bodyPr>
          <a:lstStyle>
            <a:lvl1pPr marL="0" indent="0">
              <a:lnSpc>
                <a:spcPct val="100000"/>
              </a:lnSpc>
              <a:buNone/>
              <a:defRPr sz="600" b="1" spc="170" baseline="0">
                <a:latin typeface="+mn-lt"/>
              </a:defRPr>
            </a:lvl1pPr>
          </a:lstStyle>
          <a:p>
            <a:pPr lvl="0"/>
            <a:r>
              <a:rPr lang="da-DK" dirty="0"/>
              <a:t>INSERT POWERPOINT- OR NAME OF DEPARTMENT</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 x billede højre + bullets">
    <p:spTree>
      <p:nvGrpSpPr>
        <p:cNvPr id="1" name=""/>
        <p:cNvGrpSpPr/>
        <p:nvPr/>
      </p:nvGrpSpPr>
      <p:grpSpPr>
        <a:xfrm>
          <a:off x="0" y="0"/>
          <a:ext cx="0" cy="0"/>
          <a:chOff x="0" y="0"/>
          <a:chExt cx="0" cy="0"/>
        </a:xfrm>
      </p:grpSpPr>
      <p:sp>
        <p:nvSpPr>
          <p:cNvPr id="6" name="Picture Placeholder 4"/>
          <p:cNvSpPr>
            <a:spLocks noGrp="1"/>
          </p:cNvSpPr>
          <p:nvPr>
            <p:ph type="pic" sz="quarter" idx="11" hasCustomPrompt="1"/>
          </p:nvPr>
        </p:nvSpPr>
        <p:spPr>
          <a:xfrm>
            <a:off x="7438768" y="0"/>
            <a:ext cx="4753232"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766763" y="657225"/>
            <a:ext cx="5433070" cy="1402687"/>
          </a:xfrm>
          <a:prstGeom prst="rect">
            <a:avLst/>
          </a:prstGeom>
        </p:spPr>
        <p:txBody>
          <a:bodyPr lIns="0" tIns="0"/>
          <a:lstStyle>
            <a:lvl1pPr>
              <a:defRPr sz="3600" baseline="0">
                <a:latin typeface="+mn-lt"/>
              </a:defRPr>
            </a:lvl1pPr>
          </a:lstStyle>
          <a:p>
            <a:r>
              <a:rPr lang="en-US" dirty="0"/>
              <a:t>CLICK TO EDIT</a:t>
            </a:r>
            <a:br>
              <a:rPr lang="en-US" dirty="0"/>
            </a:br>
            <a:r>
              <a:rPr lang="en-US" dirty="0"/>
              <a:t>TITLE</a:t>
            </a:r>
          </a:p>
        </p:txBody>
      </p:sp>
      <p:sp>
        <p:nvSpPr>
          <p:cNvPr id="4" name="Pladsholder til tekst 3"/>
          <p:cNvSpPr>
            <a:spLocks noGrp="1"/>
          </p:cNvSpPr>
          <p:nvPr>
            <p:ph type="body" sz="quarter" idx="12" hasCustomPrompt="1"/>
          </p:nvPr>
        </p:nvSpPr>
        <p:spPr>
          <a:xfrm>
            <a:off x="766763" y="2205038"/>
            <a:ext cx="5433070" cy="3752115"/>
          </a:xfrm>
        </p:spPr>
        <p:txBody>
          <a:bodyPr/>
          <a:lstStyle>
            <a:lvl1pPr marL="285750" indent="-285750">
              <a:lnSpc>
                <a:spcPct val="100000"/>
              </a:lnSpc>
              <a:spcBef>
                <a:spcPts val="600"/>
              </a:spcBef>
              <a:buFontTx/>
              <a:buBlip>
                <a:blip r:embed="rId2"/>
              </a:buBlip>
              <a:defRPr sz="1600" baseline="0"/>
            </a:lvl1pPr>
          </a:lstStyle>
          <a:p>
            <a:pPr lvl="0"/>
            <a:r>
              <a:rPr lang="da-DK" dirty="0" err="1"/>
              <a:t>Insert</a:t>
            </a:r>
            <a:r>
              <a:rPr lang="da-DK" dirty="0"/>
              <a:t> </a:t>
            </a:r>
            <a:r>
              <a:rPr lang="da-DK" dirty="0" err="1"/>
              <a:t>bullets</a:t>
            </a:r>
            <a:endParaRPr lang="da-DK" dirty="0"/>
          </a:p>
          <a:p>
            <a:pPr lvl="0"/>
            <a:endParaRPr lang="da-DK" dirty="0"/>
          </a:p>
          <a:p>
            <a:pPr lvl="0"/>
            <a:endParaRPr lang="da-DK" dirty="0"/>
          </a:p>
        </p:txBody>
      </p:sp>
      <p:sp>
        <p:nvSpPr>
          <p:cNvPr id="8" name="Pladsholder til tekst 6"/>
          <p:cNvSpPr>
            <a:spLocks noGrp="1"/>
          </p:cNvSpPr>
          <p:nvPr>
            <p:ph type="body" sz="quarter" idx="13" hasCustomPrompt="1"/>
          </p:nvPr>
        </p:nvSpPr>
        <p:spPr>
          <a:xfrm>
            <a:off x="3071813" y="6363837"/>
            <a:ext cx="1819117" cy="282204"/>
          </a:xfrm>
        </p:spPr>
        <p:txBody>
          <a:bodyPr tIns="0">
            <a:noAutofit/>
          </a:bodyPr>
          <a:lstStyle>
            <a:lvl1pPr marL="0" indent="0">
              <a:lnSpc>
                <a:spcPct val="100000"/>
              </a:lnSpc>
              <a:buNone/>
              <a:defRPr sz="600" b="1" spc="170" baseline="0">
                <a:latin typeface="+mn-lt"/>
              </a:defRPr>
            </a:lvl1pPr>
          </a:lstStyle>
          <a:p>
            <a:pPr lvl="0"/>
            <a:r>
              <a:rPr lang="da-DK" dirty="0"/>
              <a:t>INSERT POWERPOINT- OR NAME OF DEPARTMENT</a:t>
            </a:r>
          </a:p>
        </p:txBody>
      </p:sp>
    </p:spTree>
    <p:extLst>
      <p:ext uri="{BB962C8B-B14F-4D97-AF65-F5344CB8AC3E}">
        <p14:creationId xmlns:p14="http://schemas.microsoft.com/office/powerpoint/2010/main" val="498607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 x billede højre - Blå">
    <p:spTree>
      <p:nvGrpSpPr>
        <p:cNvPr id="1" name=""/>
        <p:cNvGrpSpPr/>
        <p:nvPr/>
      </p:nvGrpSpPr>
      <p:grpSpPr>
        <a:xfrm>
          <a:off x="0" y="0"/>
          <a:ext cx="0" cy="0"/>
          <a:chOff x="0" y="0"/>
          <a:chExt cx="0" cy="0"/>
        </a:xfrm>
      </p:grpSpPr>
      <p:sp>
        <p:nvSpPr>
          <p:cNvPr id="7" name="Rectangle 6"/>
          <p:cNvSpPr/>
          <p:nvPr userDrawn="1"/>
        </p:nvSpPr>
        <p:spPr>
          <a:xfrm>
            <a:off x="0" y="0"/>
            <a:ext cx="742791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a:xfrm>
            <a:off x="11339887" y="593223"/>
            <a:ext cx="571468" cy="227164"/>
          </a:xfrm>
          <a:prstGeom prst="rect">
            <a:avLst/>
          </a:prstGeom>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7427913" y="0"/>
            <a:ext cx="4764087"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766763" y="657225"/>
            <a:ext cx="5197983" cy="1357254"/>
          </a:xfrm>
          <a:prstGeom prst="rect">
            <a:avLst/>
          </a:prstGeom>
        </p:spPr>
        <p:txBody>
          <a:bodyPr lIns="0" tIns="0"/>
          <a:lstStyle>
            <a:lvl1pPr>
              <a:defRPr sz="3600" baseline="0">
                <a:solidFill>
                  <a:schemeClr val="bg1"/>
                </a:solidFill>
                <a:latin typeface="+mn-lt"/>
              </a:defRPr>
            </a:lvl1pPr>
          </a:lstStyle>
          <a:p>
            <a:r>
              <a:rPr lang="en-US" dirty="0"/>
              <a:t>CLICK TO EDIT</a:t>
            </a:r>
            <a:br>
              <a:rPr lang="en-US" dirty="0"/>
            </a:br>
            <a:r>
              <a:rPr lang="en-US" dirty="0"/>
              <a:t>TITLE</a:t>
            </a:r>
          </a:p>
        </p:txBody>
      </p:sp>
      <p:sp>
        <p:nvSpPr>
          <p:cNvPr id="4" name="Pladsholder til tekst 3"/>
          <p:cNvSpPr>
            <a:spLocks noGrp="1"/>
          </p:cNvSpPr>
          <p:nvPr>
            <p:ph type="body" sz="quarter" idx="12" hasCustomPrompt="1"/>
          </p:nvPr>
        </p:nvSpPr>
        <p:spPr>
          <a:xfrm>
            <a:off x="766763" y="2205038"/>
            <a:ext cx="4687094" cy="37655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bullets</a:t>
            </a:r>
            <a:endParaRPr lang="da-DK" dirty="0"/>
          </a:p>
        </p:txBody>
      </p:sp>
      <p:sp>
        <p:nvSpPr>
          <p:cNvPr id="13" name="Pladsholder til tekst 6"/>
          <p:cNvSpPr>
            <a:spLocks noGrp="1"/>
          </p:cNvSpPr>
          <p:nvPr>
            <p:ph type="body" sz="quarter" idx="13" hasCustomPrompt="1"/>
          </p:nvPr>
        </p:nvSpPr>
        <p:spPr>
          <a:xfrm>
            <a:off x="3071813" y="6363837"/>
            <a:ext cx="1819117" cy="282204"/>
          </a:xfrm>
        </p:spPr>
        <p:txBody>
          <a:bodyPr tIns="0">
            <a:noAutofit/>
          </a:bodyPr>
          <a:lstStyle>
            <a:lvl1pPr marL="0" indent="0">
              <a:lnSpc>
                <a:spcPct val="100000"/>
              </a:lnSpc>
              <a:buNone/>
              <a:defRPr sz="600" b="1" spc="170" baseline="0">
                <a:solidFill>
                  <a:schemeClr val="bg1"/>
                </a:solidFill>
                <a:latin typeface="+mn-lt"/>
              </a:defRPr>
            </a:lvl1pPr>
          </a:lstStyle>
          <a:p>
            <a:pPr lvl="0"/>
            <a:r>
              <a:rPr lang="da-DK" dirty="0"/>
              <a:t>INSERT POWERPOINT- OR NAME OF DEPARTMENT</a:t>
            </a:r>
          </a:p>
        </p:txBody>
      </p:sp>
      <p:pic>
        <p:nvPicPr>
          <p:cNvPr id="19" name="Billede 1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27148" y="6338917"/>
            <a:ext cx="1002541" cy="265095"/>
          </a:xfrm>
          <a:prstGeom prst="rect">
            <a:avLst/>
          </a:prstGeom>
        </p:spPr>
      </p:pic>
    </p:spTree>
    <p:extLst>
      <p:ext uri="{BB962C8B-B14F-4D97-AF65-F5344CB8AC3E}">
        <p14:creationId xmlns:p14="http://schemas.microsoft.com/office/powerpoint/2010/main" val="1747433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tor billede højre - blå">
    <p:spTree>
      <p:nvGrpSpPr>
        <p:cNvPr id="1" name=""/>
        <p:cNvGrpSpPr/>
        <p:nvPr/>
      </p:nvGrpSpPr>
      <p:grpSpPr>
        <a:xfrm>
          <a:off x="0" y="0"/>
          <a:ext cx="0" cy="0"/>
          <a:chOff x="0" y="0"/>
          <a:chExt cx="0" cy="0"/>
        </a:xfrm>
      </p:grpSpPr>
      <p:sp>
        <p:nvSpPr>
          <p:cNvPr id="7" name="Rectangle 6"/>
          <p:cNvSpPr/>
          <p:nvPr userDrawn="1"/>
        </p:nvSpPr>
        <p:spPr>
          <a:xfrm>
            <a:off x="1" y="0"/>
            <a:ext cx="52704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Slide Number Placeholder 2"/>
          <p:cNvSpPr>
            <a:spLocks noGrp="1"/>
          </p:cNvSpPr>
          <p:nvPr>
            <p:ph type="sldNum" sz="quarter" idx="10"/>
          </p:nvPr>
        </p:nvSpPr>
        <p:spPr>
          <a:xfrm>
            <a:off x="11339887" y="593223"/>
            <a:ext cx="571468" cy="227164"/>
          </a:xfrm>
          <a:prstGeom prst="rect">
            <a:avLst/>
          </a:prstGeom>
        </p:spPr>
        <p:txBody>
          <a:bodyPr/>
          <a:lstStyle/>
          <a:p>
            <a:fld id="{D8D877B3-D348-4611-9BDB-C5374591D951}" type="slidenum">
              <a:rPr lang="en-US" smtClean="0"/>
              <a:pPr/>
              <a:t>‹#›</a:t>
            </a:fld>
            <a:endParaRPr lang="en-US" dirty="0"/>
          </a:p>
        </p:txBody>
      </p:sp>
      <p:sp>
        <p:nvSpPr>
          <p:cNvPr id="6" name="Title 4"/>
          <p:cNvSpPr>
            <a:spLocks noGrp="1"/>
          </p:cNvSpPr>
          <p:nvPr>
            <p:ph type="title" hasCustomPrompt="1"/>
          </p:nvPr>
        </p:nvSpPr>
        <p:spPr>
          <a:xfrm>
            <a:off x="766762" y="657225"/>
            <a:ext cx="4503737" cy="1471230"/>
          </a:xfrm>
          <a:prstGeom prst="rect">
            <a:avLst/>
          </a:prstGeom>
        </p:spPr>
        <p:txBody>
          <a:bodyPr lIns="0" tIns="0"/>
          <a:lstStyle>
            <a:lvl1pPr>
              <a:defRPr sz="3600" baseline="0">
                <a:solidFill>
                  <a:schemeClr val="bg1"/>
                </a:solidFill>
                <a:latin typeface="+mn-lt"/>
              </a:defRPr>
            </a:lvl1pPr>
          </a:lstStyle>
          <a:p>
            <a:r>
              <a:rPr lang="en-US" dirty="0"/>
              <a:t>CLICK TO EDIT</a:t>
            </a:r>
            <a:br>
              <a:rPr lang="en-US" dirty="0"/>
            </a:br>
            <a:r>
              <a:rPr lang="en-US" dirty="0"/>
              <a:t>TITLE</a:t>
            </a:r>
          </a:p>
        </p:txBody>
      </p:sp>
      <p:grpSp>
        <p:nvGrpSpPr>
          <p:cNvPr id="31" name="Gruppe 30"/>
          <p:cNvGrpSpPr/>
          <p:nvPr userDrawn="1"/>
        </p:nvGrpSpPr>
        <p:grpSpPr>
          <a:xfrm>
            <a:off x="5466450" y="6027162"/>
            <a:ext cx="1272706" cy="669100"/>
            <a:chOff x="5387975" y="5659438"/>
            <a:chExt cx="1573213" cy="827087"/>
          </a:xfrm>
          <a:solidFill>
            <a:schemeClr val="tx1"/>
          </a:solidFill>
        </p:grpSpPr>
        <p:grpSp>
          <p:nvGrpSpPr>
            <p:cNvPr id="32" name="Gruppe 31"/>
            <p:cNvGrpSpPr/>
            <p:nvPr userDrawn="1"/>
          </p:nvGrpSpPr>
          <p:grpSpPr>
            <a:xfrm>
              <a:off x="5387975" y="6407150"/>
              <a:ext cx="1573213" cy="79375"/>
              <a:chOff x="5387975" y="6407150"/>
              <a:chExt cx="1573213" cy="79375"/>
            </a:xfrm>
            <a:grpFill/>
          </p:grpSpPr>
          <p:sp>
            <p:nvSpPr>
              <p:cNvPr id="37" name="Freeform 29"/>
              <p:cNvSpPr>
                <a:spLocks noEditPoints="1"/>
              </p:cNvSpPr>
              <p:nvPr userDrawn="1"/>
            </p:nvSpPr>
            <p:spPr bwMode="auto">
              <a:xfrm>
                <a:off x="5387975" y="6407150"/>
                <a:ext cx="71438"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8" name="Freeform 30"/>
              <p:cNvSpPr>
                <a:spLocks noEditPoints="1"/>
              </p:cNvSpPr>
              <p:nvPr userDrawn="1"/>
            </p:nvSpPr>
            <p:spPr bwMode="auto">
              <a:xfrm>
                <a:off x="5484813" y="6407150"/>
                <a:ext cx="73025" cy="76200"/>
              </a:xfrm>
              <a:custGeom>
                <a:avLst/>
                <a:gdLst>
                  <a:gd name="T0" fmla="*/ 8 w 22"/>
                  <a:gd name="T1" fmla="*/ 0 h 23"/>
                  <a:gd name="T2" fmla="*/ 8 w 22"/>
                  <a:gd name="T3" fmla="*/ 0 h 23"/>
                  <a:gd name="T4" fmla="*/ 14 w 22"/>
                  <a:gd name="T5" fmla="*/ 0 h 23"/>
                  <a:gd name="T6" fmla="*/ 14 w 22"/>
                  <a:gd name="T7" fmla="*/ 0 h 23"/>
                  <a:gd name="T8" fmla="*/ 22 w 22"/>
                  <a:gd name="T9" fmla="*/ 23 h 23"/>
                  <a:gd name="T10" fmla="*/ 22 w 22"/>
                  <a:gd name="T11" fmla="*/ 23 h 23"/>
                  <a:gd name="T12" fmla="*/ 16 w 22"/>
                  <a:gd name="T13" fmla="*/ 23 h 23"/>
                  <a:gd name="T14" fmla="*/ 16 w 22"/>
                  <a:gd name="T15" fmla="*/ 23 h 23"/>
                  <a:gd name="T16" fmla="*/ 15 w 22"/>
                  <a:gd name="T17" fmla="*/ 19 h 23"/>
                  <a:gd name="T18" fmla="*/ 7 w 22"/>
                  <a:gd name="T19" fmla="*/ 19 h 23"/>
                  <a:gd name="T20" fmla="*/ 6 w 22"/>
                  <a:gd name="T21" fmla="*/ 23 h 23"/>
                  <a:gd name="T22" fmla="*/ 6 w 22"/>
                  <a:gd name="T23" fmla="*/ 23 h 23"/>
                  <a:gd name="T24" fmla="*/ 0 w 22"/>
                  <a:gd name="T25" fmla="*/ 23 h 23"/>
                  <a:gd name="T26" fmla="*/ 0 w 22"/>
                  <a:gd name="T27" fmla="*/ 23 h 23"/>
                  <a:gd name="T28" fmla="*/ 8 w 22"/>
                  <a:gd name="T29" fmla="*/ 0 h 23"/>
                  <a:gd name="T30" fmla="*/ 13 w 22"/>
                  <a:gd name="T31" fmla="*/ 14 h 23"/>
                  <a:gd name="T32" fmla="*/ 11 w 22"/>
                  <a:gd name="T33" fmla="*/ 7 h 23"/>
                  <a:gd name="T34" fmla="*/ 11 w 22"/>
                  <a:gd name="T35" fmla="*/ 7 h 23"/>
                  <a:gd name="T36" fmla="*/ 9 w 22"/>
                  <a:gd name="T37" fmla="*/ 14 h 23"/>
                  <a:gd name="T38" fmla="*/ 13 w 22"/>
                  <a:gd name="T39"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2" h="23">
                    <a:moveTo>
                      <a:pt x="8" y="0"/>
                    </a:moveTo>
                    <a:cubicBezTo>
                      <a:pt x="8" y="0"/>
                      <a:pt x="8" y="0"/>
                      <a:pt x="8" y="0"/>
                    </a:cubicBezTo>
                    <a:cubicBezTo>
                      <a:pt x="14" y="0"/>
                      <a:pt x="14" y="0"/>
                      <a:pt x="14" y="0"/>
                    </a:cubicBezTo>
                    <a:cubicBezTo>
                      <a:pt x="14" y="0"/>
                      <a:pt x="14" y="0"/>
                      <a:pt x="14" y="0"/>
                    </a:cubicBezTo>
                    <a:cubicBezTo>
                      <a:pt x="22" y="23"/>
                      <a:pt x="22" y="23"/>
                      <a:pt x="22" y="23"/>
                    </a:cubicBezTo>
                    <a:cubicBezTo>
                      <a:pt x="22" y="23"/>
                      <a:pt x="22" y="23"/>
                      <a:pt x="22" y="23"/>
                    </a:cubicBezTo>
                    <a:cubicBezTo>
                      <a:pt x="16" y="23"/>
                      <a:pt x="16" y="23"/>
                      <a:pt x="16" y="23"/>
                    </a:cubicBezTo>
                    <a:cubicBezTo>
                      <a:pt x="16" y="23"/>
                      <a:pt x="16" y="23"/>
                      <a:pt x="16" y="23"/>
                    </a:cubicBezTo>
                    <a:cubicBezTo>
                      <a:pt x="15" y="19"/>
                      <a:pt x="15" y="19"/>
                      <a:pt x="15" y="19"/>
                    </a:cubicBezTo>
                    <a:cubicBezTo>
                      <a:pt x="7" y="19"/>
                      <a:pt x="7" y="19"/>
                      <a:pt x="7" y="19"/>
                    </a:cubicBezTo>
                    <a:cubicBezTo>
                      <a:pt x="6" y="23"/>
                      <a:pt x="6" y="23"/>
                      <a:pt x="6" y="23"/>
                    </a:cubicBezTo>
                    <a:cubicBezTo>
                      <a:pt x="6" y="23"/>
                      <a:pt x="6" y="23"/>
                      <a:pt x="6" y="23"/>
                    </a:cubicBezTo>
                    <a:cubicBezTo>
                      <a:pt x="0" y="23"/>
                      <a:pt x="0" y="23"/>
                      <a:pt x="0" y="23"/>
                    </a:cubicBezTo>
                    <a:cubicBezTo>
                      <a:pt x="0" y="23"/>
                      <a:pt x="0" y="23"/>
                      <a:pt x="0" y="23"/>
                    </a:cubicBezTo>
                    <a:lnTo>
                      <a:pt x="8" y="0"/>
                    </a:lnTo>
                    <a:close/>
                    <a:moveTo>
                      <a:pt x="13" y="14"/>
                    </a:moveTo>
                    <a:cubicBezTo>
                      <a:pt x="11" y="7"/>
                      <a:pt x="11" y="7"/>
                      <a:pt x="11" y="7"/>
                    </a:cubicBezTo>
                    <a:cubicBezTo>
                      <a:pt x="11" y="7"/>
                      <a:pt x="11" y="7"/>
                      <a:pt x="11" y="7"/>
                    </a:cubicBezTo>
                    <a:cubicBezTo>
                      <a:pt x="9" y="14"/>
                      <a:pt x="9" y="14"/>
                      <a:pt x="9" y="14"/>
                    </a:cubicBezTo>
                    <a:lnTo>
                      <a:pt x="13"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9" name="Freeform 31"/>
              <p:cNvSpPr>
                <a:spLocks/>
              </p:cNvSpPr>
              <p:nvPr userDrawn="1"/>
            </p:nvSpPr>
            <p:spPr bwMode="auto">
              <a:xfrm>
                <a:off x="5586413" y="6407150"/>
                <a:ext cx="52388" cy="76200"/>
              </a:xfrm>
              <a:custGeom>
                <a:avLst/>
                <a:gdLst>
                  <a:gd name="T0" fmla="*/ 0 w 16"/>
                  <a:gd name="T1" fmla="*/ 0 h 23"/>
                  <a:gd name="T2" fmla="*/ 0 w 16"/>
                  <a:gd name="T3" fmla="*/ 0 h 23"/>
                  <a:gd name="T4" fmla="*/ 6 w 16"/>
                  <a:gd name="T5" fmla="*/ 0 h 23"/>
                  <a:gd name="T6" fmla="*/ 6 w 16"/>
                  <a:gd name="T7" fmla="*/ 0 h 23"/>
                  <a:gd name="T8" fmla="*/ 6 w 16"/>
                  <a:gd name="T9" fmla="*/ 18 h 23"/>
                  <a:gd name="T10" fmla="*/ 6 w 16"/>
                  <a:gd name="T11" fmla="*/ 18 h 23"/>
                  <a:gd name="T12" fmla="*/ 16 w 16"/>
                  <a:gd name="T13" fmla="*/ 18 h 23"/>
                  <a:gd name="T14" fmla="*/ 16 w 16"/>
                  <a:gd name="T15" fmla="*/ 18 h 23"/>
                  <a:gd name="T16" fmla="*/ 16 w 16"/>
                  <a:gd name="T17" fmla="*/ 23 h 23"/>
                  <a:gd name="T18" fmla="*/ 16 w 16"/>
                  <a:gd name="T19" fmla="*/ 23 h 23"/>
                  <a:gd name="T20" fmla="*/ 0 w 16"/>
                  <a:gd name="T21" fmla="*/ 23 h 23"/>
                  <a:gd name="T22" fmla="*/ 0 w 16"/>
                  <a:gd name="T23" fmla="*/ 23 h 23"/>
                  <a:gd name="T24" fmla="*/ 0 w 16"/>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3">
                    <a:moveTo>
                      <a:pt x="0" y="0"/>
                    </a:moveTo>
                    <a:cubicBezTo>
                      <a:pt x="0" y="0"/>
                      <a:pt x="0" y="0"/>
                      <a:pt x="0" y="0"/>
                    </a:cubicBezTo>
                    <a:cubicBezTo>
                      <a:pt x="6" y="0"/>
                      <a:pt x="6" y="0"/>
                      <a:pt x="6" y="0"/>
                    </a:cubicBezTo>
                    <a:cubicBezTo>
                      <a:pt x="6" y="0"/>
                      <a:pt x="6" y="0"/>
                      <a:pt x="6" y="0"/>
                    </a:cubicBezTo>
                    <a:cubicBezTo>
                      <a:pt x="6" y="18"/>
                      <a:pt x="6" y="18"/>
                      <a:pt x="6" y="18"/>
                    </a:cubicBezTo>
                    <a:cubicBezTo>
                      <a:pt x="6" y="18"/>
                      <a:pt x="6" y="18"/>
                      <a:pt x="6" y="18"/>
                    </a:cubicBezTo>
                    <a:cubicBezTo>
                      <a:pt x="16" y="18"/>
                      <a:pt x="16" y="18"/>
                      <a:pt x="16" y="18"/>
                    </a:cubicBezTo>
                    <a:cubicBezTo>
                      <a:pt x="16" y="18"/>
                      <a:pt x="16" y="18"/>
                      <a:pt x="16" y="18"/>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0" name="Freeform 32"/>
              <p:cNvSpPr>
                <a:spLocks noEditPoints="1"/>
              </p:cNvSpPr>
              <p:nvPr userDrawn="1"/>
            </p:nvSpPr>
            <p:spPr bwMode="auto">
              <a:xfrm>
                <a:off x="5670550" y="6407150"/>
                <a:ext cx="55563" cy="76200"/>
              </a:xfrm>
              <a:custGeom>
                <a:avLst/>
                <a:gdLst>
                  <a:gd name="T0" fmla="*/ 0 w 17"/>
                  <a:gd name="T1" fmla="*/ 0 h 23"/>
                  <a:gd name="T2" fmla="*/ 0 w 17"/>
                  <a:gd name="T3" fmla="*/ 0 h 23"/>
                  <a:gd name="T4" fmla="*/ 9 w 17"/>
                  <a:gd name="T5" fmla="*/ 0 h 23"/>
                  <a:gd name="T6" fmla="*/ 17 w 17"/>
                  <a:gd name="T7" fmla="*/ 6 h 23"/>
                  <a:gd name="T8" fmla="*/ 14 w 17"/>
                  <a:gd name="T9" fmla="*/ 11 h 23"/>
                  <a:gd name="T10" fmla="*/ 14 w 17"/>
                  <a:gd name="T11" fmla="*/ 11 h 23"/>
                  <a:gd name="T12" fmla="*/ 17 w 17"/>
                  <a:gd name="T13" fmla="*/ 17 h 23"/>
                  <a:gd name="T14" fmla="*/ 9 w 17"/>
                  <a:gd name="T15" fmla="*/ 23 h 23"/>
                  <a:gd name="T16" fmla="*/ 0 w 17"/>
                  <a:gd name="T17" fmla="*/ 23 h 23"/>
                  <a:gd name="T18" fmla="*/ 0 w 17"/>
                  <a:gd name="T19" fmla="*/ 23 h 23"/>
                  <a:gd name="T20" fmla="*/ 0 w 17"/>
                  <a:gd name="T21" fmla="*/ 0 h 23"/>
                  <a:gd name="T22" fmla="*/ 8 w 17"/>
                  <a:gd name="T23" fmla="*/ 9 h 23"/>
                  <a:gd name="T24" fmla="*/ 11 w 17"/>
                  <a:gd name="T25" fmla="*/ 7 h 23"/>
                  <a:gd name="T26" fmla="*/ 8 w 17"/>
                  <a:gd name="T27" fmla="*/ 5 h 23"/>
                  <a:gd name="T28" fmla="*/ 6 w 17"/>
                  <a:gd name="T29" fmla="*/ 5 h 23"/>
                  <a:gd name="T30" fmla="*/ 6 w 17"/>
                  <a:gd name="T31" fmla="*/ 5 h 23"/>
                  <a:gd name="T32" fmla="*/ 6 w 17"/>
                  <a:gd name="T33" fmla="*/ 9 h 23"/>
                  <a:gd name="T34" fmla="*/ 6 w 17"/>
                  <a:gd name="T35" fmla="*/ 9 h 23"/>
                  <a:gd name="T36" fmla="*/ 8 w 17"/>
                  <a:gd name="T37" fmla="*/ 9 h 23"/>
                  <a:gd name="T38" fmla="*/ 6 w 17"/>
                  <a:gd name="T39" fmla="*/ 19 h 23"/>
                  <a:gd name="T40" fmla="*/ 9 w 17"/>
                  <a:gd name="T41" fmla="*/ 19 h 23"/>
                  <a:gd name="T42" fmla="*/ 11 w 17"/>
                  <a:gd name="T43" fmla="*/ 16 h 23"/>
                  <a:gd name="T44" fmla="*/ 9 w 17"/>
                  <a:gd name="T45" fmla="*/ 14 h 23"/>
                  <a:gd name="T46" fmla="*/ 6 w 17"/>
                  <a:gd name="T47" fmla="*/ 14 h 23"/>
                  <a:gd name="T48" fmla="*/ 6 w 17"/>
                  <a:gd name="T49" fmla="*/ 14 h 23"/>
                  <a:gd name="T50" fmla="*/ 6 w 17"/>
                  <a:gd name="T51" fmla="*/ 19 h 23"/>
                  <a:gd name="T52" fmla="*/ 6 w 17"/>
                  <a:gd name="T53"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3">
                    <a:moveTo>
                      <a:pt x="0" y="0"/>
                    </a:moveTo>
                    <a:cubicBezTo>
                      <a:pt x="0" y="0"/>
                      <a:pt x="0" y="0"/>
                      <a:pt x="0" y="0"/>
                    </a:cubicBezTo>
                    <a:cubicBezTo>
                      <a:pt x="9" y="0"/>
                      <a:pt x="9" y="0"/>
                      <a:pt x="9" y="0"/>
                    </a:cubicBezTo>
                    <a:cubicBezTo>
                      <a:pt x="15" y="0"/>
                      <a:pt x="17" y="3"/>
                      <a:pt x="17" y="6"/>
                    </a:cubicBezTo>
                    <a:cubicBezTo>
                      <a:pt x="17" y="9"/>
                      <a:pt x="16" y="10"/>
                      <a:pt x="14" y="11"/>
                    </a:cubicBezTo>
                    <a:cubicBezTo>
                      <a:pt x="14" y="11"/>
                      <a:pt x="14" y="11"/>
                      <a:pt x="14" y="11"/>
                    </a:cubicBezTo>
                    <a:cubicBezTo>
                      <a:pt x="16" y="12"/>
                      <a:pt x="17" y="14"/>
                      <a:pt x="17" y="17"/>
                    </a:cubicBezTo>
                    <a:cubicBezTo>
                      <a:pt x="17" y="21"/>
                      <a:pt x="14" y="23"/>
                      <a:pt x="9" y="23"/>
                    </a:cubicBezTo>
                    <a:cubicBezTo>
                      <a:pt x="0" y="23"/>
                      <a:pt x="0" y="23"/>
                      <a:pt x="0" y="23"/>
                    </a:cubicBezTo>
                    <a:cubicBezTo>
                      <a:pt x="0" y="23"/>
                      <a:pt x="0" y="23"/>
                      <a:pt x="0" y="23"/>
                    </a:cubicBezTo>
                    <a:lnTo>
                      <a:pt x="0" y="0"/>
                    </a:lnTo>
                    <a:close/>
                    <a:moveTo>
                      <a:pt x="8" y="9"/>
                    </a:moveTo>
                    <a:cubicBezTo>
                      <a:pt x="10" y="9"/>
                      <a:pt x="11" y="9"/>
                      <a:pt x="11" y="7"/>
                    </a:cubicBezTo>
                    <a:cubicBezTo>
                      <a:pt x="11" y="5"/>
                      <a:pt x="10" y="5"/>
                      <a:pt x="8" y="5"/>
                    </a:cubicBezTo>
                    <a:cubicBezTo>
                      <a:pt x="6" y="5"/>
                      <a:pt x="6" y="5"/>
                      <a:pt x="6" y="5"/>
                    </a:cubicBezTo>
                    <a:cubicBezTo>
                      <a:pt x="6" y="5"/>
                      <a:pt x="6" y="5"/>
                      <a:pt x="6" y="5"/>
                    </a:cubicBezTo>
                    <a:cubicBezTo>
                      <a:pt x="6" y="9"/>
                      <a:pt x="6" y="9"/>
                      <a:pt x="6" y="9"/>
                    </a:cubicBezTo>
                    <a:cubicBezTo>
                      <a:pt x="6" y="9"/>
                      <a:pt x="6" y="9"/>
                      <a:pt x="6" y="9"/>
                    </a:cubicBezTo>
                    <a:lnTo>
                      <a:pt x="8" y="9"/>
                    </a:lnTo>
                    <a:close/>
                    <a:moveTo>
                      <a:pt x="6" y="19"/>
                    </a:moveTo>
                    <a:cubicBezTo>
                      <a:pt x="9" y="19"/>
                      <a:pt x="9" y="19"/>
                      <a:pt x="9" y="19"/>
                    </a:cubicBezTo>
                    <a:cubicBezTo>
                      <a:pt x="10" y="19"/>
                      <a:pt x="11" y="18"/>
                      <a:pt x="11" y="16"/>
                    </a:cubicBezTo>
                    <a:cubicBezTo>
                      <a:pt x="11" y="15"/>
                      <a:pt x="10" y="14"/>
                      <a:pt x="9" y="14"/>
                    </a:cubicBezTo>
                    <a:cubicBezTo>
                      <a:pt x="6" y="14"/>
                      <a:pt x="6" y="14"/>
                      <a:pt x="6" y="14"/>
                    </a:cubicBezTo>
                    <a:cubicBezTo>
                      <a:pt x="6" y="14"/>
                      <a:pt x="6" y="14"/>
                      <a:pt x="6" y="14"/>
                    </a:cubicBezTo>
                    <a:cubicBezTo>
                      <a:pt x="6" y="19"/>
                      <a:pt x="6" y="19"/>
                      <a:pt x="6" y="19"/>
                    </a:cubicBezTo>
                    <a:cubicBezTo>
                      <a:pt x="6" y="19"/>
                      <a:pt x="6" y="19"/>
                      <a:pt x="6"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1" name="Freeform 33"/>
              <p:cNvSpPr>
                <a:spLocks noEditPoints="1"/>
              </p:cNvSpPr>
              <p:nvPr userDrawn="1"/>
            </p:nvSpPr>
            <p:spPr bwMode="auto">
              <a:xfrm>
                <a:off x="5759450" y="6407150"/>
                <a:ext cx="58738" cy="79375"/>
              </a:xfrm>
              <a:custGeom>
                <a:avLst/>
                <a:gdLst>
                  <a:gd name="T0" fmla="*/ 0 w 18"/>
                  <a:gd name="T1" fmla="*/ 18 h 24"/>
                  <a:gd name="T2" fmla="*/ 0 w 18"/>
                  <a:gd name="T3" fmla="*/ 12 h 24"/>
                  <a:gd name="T4" fmla="*/ 0 w 18"/>
                  <a:gd name="T5" fmla="*/ 5 h 24"/>
                  <a:gd name="T6" fmla="*/ 9 w 18"/>
                  <a:gd name="T7" fmla="*/ 0 h 24"/>
                  <a:gd name="T8" fmla="*/ 18 w 18"/>
                  <a:gd name="T9" fmla="*/ 5 h 24"/>
                  <a:gd name="T10" fmla="*/ 18 w 18"/>
                  <a:gd name="T11" fmla="*/ 12 h 24"/>
                  <a:gd name="T12" fmla="*/ 18 w 18"/>
                  <a:gd name="T13" fmla="*/ 18 h 24"/>
                  <a:gd name="T14" fmla="*/ 9 w 18"/>
                  <a:gd name="T15" fmla="*/ 24 h 24"/>
                  <a:gd name="T16" fmla="*/ 0 w 18"/>
                  <a:gd name="T17" fmla="*/ 18 h 24"/>
                  <a:gd name="T18" fmla="*/ 12 w 18"/>
                  <a:gd name="T19" fmla="*/ 16 h 24"/>
                  <a:gd name="T20" fmla="*/ 12 w 18"/>
                  <a:gd name="T21" fmla="*/ 12 h 24"/>
                  <a:gd name="T22" fmla="*/ 12 w 18"/>
                  <a:gd name="T23" fmla="*/ 7 h 24"/>
                  <a:gd name="T24" fmla="*/ 9 w 18"/>
                  <a:gd name="T25" fmla="*/ 5 h 24"/>
                  <a:gd name="T26" fmla="*/ 6 w 18"/>
                  <a:gd name="T27" fmla="*/ 7 h 24"/>
                  <a:gd name="T28" fmla="*/ 6 w 18"/>
                  <a:gd name="T29" fmla="*/ 12 h 24"/>
                  <a:gd name="T30" fmla="*/ 6 w 18"/>
                  <a:gd name="T31" fmla="*/ 16 h 24"/>
                  <a:gd name="T32" fmla="*/ 9 w 18"/>
                  <a:gd name="T33" fmla="*/ 18 h 24"/>
                  <a:gd name="T34" fmla="*/ 12 w 18"/>
                  <a:gd name="T35"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 h="24">
                    <a:moveTo>
                      <a:pt x="0" y="18"/>
                    </a:moveTo>
                    <a:cubicBezTo>
                      <a:pt x="0" y="16"/>
                      <a:pt x="0" y="15"/>
                      <a:pt x="0" y="12"/>
                    </a:cubicBezTo>
                    <a:cubicBezTo>
                      <a:pt x="0" y="9"/>
                      <a:pt x="0" y="7"/>
                      <a:pt x="0" y="5"/>
                    </a:cubicBezTo>
                    <a:cubicBezTo>
                      <a:pt x="2" y="2"/>
                      <a:pt x="5" y="0"/>
                      <a:pt x="9" y="0"/>
                    </a:cubicBezTo>
                    <a:cubicBezTo>
                      <a:pt x="13" y="0"/>
                      <a:pt x="17" y="2"/>
                      <a:pt x="18" y="5"/>
                    </a:cubicBezTo>
                    <a:cubicBezTo>
                      <a:pt x="18" y="7"/>
                      <a:pt x="18" y="9"/>
                      <a:pt x="18" y="12"/>
                    </a:cubicBezTo>
                    <a:cubicBezTo>
                      <a:pt x="18" y="15"/>
                      <a:pt x="18" y="16"/>
                      <a:pt x="18" y="18"/>
                    </a:cubicBezTo>
                    <a:cubicBezTo>
                      <a:pt x="17" y="22"/>
                      <a:pt x="13" y="24"/>
                      <a:pt x="9" y="24"/>
                    </a:cubicBezTo>
                    <a:cubicBezTo>
                      <a:pt x="5" y="24"/>
                      <a:pt x="2" y="22"/>
                      <a:pt x="0" y="18"/>
                    </a:cubicBezTo>
                    <a:close/>
                    <a:moveTo>
                      <a:pt x="12" y="16"/>
                    </a:moveTo>
                    <a:cubicBezTo>
                      <a:pt x="12" y="16"/>
                      <a:pt x="12" y="14"/>
                      <a:pt x="12" y="12"/>
                    </a:cubicBezTo>
                    <a:cubicBezTo>
                      <a:pt x="12" y="9"/>
                      <a:pt x="12" y="8"/>
                      <a:pt x="12"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2"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2" name="Freeform 34"/>
              <p:cNvSpPr>
                <a:spLocks noEditPoints="1"/>
              </p:cNvSpPr>
              <p:nvPr userDrawn="1"/>
            </p:nvSpPr>
            <p:spPr bwMode="auto">
              <a:xfrm>
                <a:off x="5849938" y="6407150"/>
                <a:ext cx="61913" cy="76200"/>
              </a:xfrm>
              <a:custGeom>
                <a:avLst/>
                <a:gdLst>
                  <a:gd name="T0" fmla="*/ 13 w 19"/>
                  <a:gd name="T1" fmla="*/ 23 h 23"/>
                  <a:gd name="T2" fmla="*/ 12 w 19"/>
                  <a:gd name="T3" fmla="*/ 23 h 23"/>
                  <a:gd name="T4" fmla="*/ 9 w 19"/>
                  <a:gd name="T5" fmla="*/ 15 h 23"/>
                  <a:gd name="T6" fmla="*/ 7 w 19"/>
                  <a:gd name="T7" fmla="*/ 15 h 23"/>
                  <a:gd name="T8" fmla="*/ 6 w 19"/>
                  <a:gd name="T9" fmla="*/ 15 h 23"/>
                  <a:gd name="T10" fmla="*/ 6 w 19"/>
                  <a:gd name="T11" fmla="*/ 23 h 23"/>
                  <a:gd name="T12" fmla="*/ 6 w 19"/>
                  <a:gd name="T13" fmla="*/ 23 h 23"/>
                  <a:gd name="T14" fmla="*/ 1 w 19"/>
                  <a:gd name="T15" fmla="*/ 23 h 23"/>
                  <a:gd name="T16" fmla="*/ 0 w 19"/>
                  <a:gd name="T17" fmla="*/ 23 h 23"/>
                  <a:gd name="T18" fmla="*/ 0 w 19"/>
                  <a:gd name="T19" fmla="*/ 0 h 23"/>
                  <a:gd name="T20" fmla="*/ 1 w 19"/>
                  <a:gd name="T21" fmla="*/ 0 h 23"/>
                  <a:gd name="T22" fmla="*/ 10 w 19"/>
                  <a:gd name="T23" fmla="*/ 0 h 23"/>
                  <a:gd name="T24" fmla="*/ 19 w 19"/>
                  <a:gd name="T25" fmla="*/ 8 h 23"/>
                  <a:gd name="T26" fmla="*/ 15 w 19"/>
                  <a:gd name="T27" fmla="*/ 14 h 23"/>
                  <a:gd name="T28" fmla="*/ 19 w 19"/>
                  <a:gd name="T29" fmla="*/ 23 h 23"/>
                  <a:gd name="T30" fmla="*/ 19 w 19"/>
                  <a:gd name="T31" fmla="*/ 23 h 23"/>
                  <a:gd name="T32" fmla="*/ 13 w 19"/>
                  <a:gd name="T33" fmla="*/ 23 h 23"/>
                  <a:gd name="T34" fmla="*/ 13 w 19"/>
                  <a:gd name="T35" fmla="*/ 8 h 23"/>
                  <a:gd name="T36" fmla="*/ 10 w 19"/>
                  <a:gd name="T37" fmla="*/ 5 h 23"/>
                  <a:gd name="T38" fmla="*/ 7 w 19"/>
                  <a:gd name="T39" fmla="*/ 5 h 23"/>
                  <a:gd name="T40" fmla="*/ 6 w 19"/>
                  <a:gd name="T41" fmla="*/ 5 h 23"/>
                  <a:gd name="T42" fmla="*/ 6 w 19"/>
                  <a:gd name="T43" fmla="*/ 10 h 23"/>
                  <a:gd name="T44" fmla="*/ 7 w 19"/>
                  <a:gd name="T45" fmla="*/ 10 h 23"/>
                  <a:gd name="T46" fmla="*/ 10 w 19"/>
                  <a:gd name="T47" fmla="*/ 10 h 23"/>
                  <a:gd name="T48" fmla="*/ 13 w 19"/>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 h="23">
                    <a:moveTo>
                      <a:pt x="13" y="23"/>
                    </a:moveTo>
                    <a:cubicBezTo>
                      <a:pt x="13" y="23"/>
                      <a:pt x="12" y="23"/>
                      <a:pt x="12" y="23"/>
                    </a:cubicBezTo>
                    <a:cubicBezTo>
                      <a:pt x="9" y="15"/>
                      <a:pt x="9" y="15"/>
                      <a:pt x="9" y="15"/>
                    </a:cubicBezTo>
                    <a:cubicBezTo>
                      <a:pt x="7" y="15"/>
                      <a:pt x="7" y="15"/>
                      <a:pt x="7" y="15"/>
                    </a:cubicBezTo>
                    <a:cubicBezTo>
                      <a:pt x="7" y="15"/>
                      <a:pt x="6" y="15"/>
                      <a:pt x="6" y="15"/>
                    </a:cubicBezTo>
                    <a:cubicBezTo>
                      <a:pt x="6" y="23"/>
                      <a:pt x="6" y="23"/>
                      <a:pt x="6" y="23"/>
                    </a:cubicBezTo>
                    <a:cubicBezTo>
                      <a:pt x="6" y="23"/>
                      <a:pt x="6" y="23"/>
                      <a:pt x="6" y="23"/>
                    </a:cubicBezTo>
                    <a:cubicBezTo>
                      <a:pt x="1" y="23"/>
                      <a:pt x="1" y="23"/>
                      <a:pt x="1" y="23"/>
                    </a:cubicBezTo>
                    <a:cubicBezTo>
                      <a:pt x="1" y="23"/>
                      <a:pt x="0" y="23"/>
                      <a:pt x="0" y="23"/>
                    </a:cubicBezTo>
                    <a:cubicBezTo>
                      <a:pt x="0" y="0"/>
                      <a:pt x="0" y="0"/>
                      <a:pt x="0" y="0"/>
                    </a:cubicBezTo>
                    <a:cubicBezTo>
                      <a:pt x="0" y="0"/>
                      <a:pt x="1" y="0"/>
                      <a:pt x="1" y="0"/>
                    </a:cubicBezTo>
                    <a:cubicBezTo>
                      <a:pt x="10" y="0"/>
                      <a:pt x="10" y="0"/>
                      <a:pt x="10" y="0"/>
                    </a:cubicBezTo>
                    <a:cubicBezTo>
                      <a:pt x="16" y="0"/>
                      <a:pt x="19" y="3"/>
                      <a:pt x="19" y="8"/>
                    </a:cubicBezTo>
                    <a:cubicBezTo>
                      <a:pt x="19" y="10"/>
                      <a:pt x="17" y="13"/>
                      <a:pt x="15" y="14"/>
                    </a:cubicBezTo>
                    <a:cubicBezTo>
                      <a:pt x="19" y="23"/>
                      <a:pt x="19" y="23"/>
                      <a:pt x="19" y="23"/>
                    </a:cubicBezTo>
                    <a:cubicBezTo>
                      <a:pt x="19" y="23"/>
                      <a:pt x="19" y="23"/>
                      <a:pt x="19" y="23"/>
                    </a:cubicBezTo>
                    <a:lnTo>
                      <a:pt x="13" y="23"/>
                    </a:lnTo>
                    <a:close/>
                    <a:moveTo>
                      <a:pt x="13" y="8"/>
                    </a:moveTo>
                    <a:cubicBezTo>
                      <a:pt x="13" y="6"/>
                      <a:pt x="12" y="5"/>
                      <a:pt x="10" y="5"/>
                    </a:cubicBezTo>
                    <a:cubicBezTo>
                      <a:pt x="7" y="5"/>
                      <a:pt x="7" y="5"/>
                      <a:pt x="7" y="5"/>
                    </a:cubicBezTo>
                    <a:cubicBezTo>
                      <a:pt x="7" y="5"/>
                      <a:pt x="6" y="5"/>
                      <a:pt x="6" y="5"/>
                    </a:cubicBezTo>
                    <a:cubicBezTo>
                      <a:pt x="6" y="10"/>
                      <a:pt x="6" y="10"/>
                      <a:pt x="6" y="10"/>
                    </a:cubicBezTo>
                    <a:cubicBezTo>
                      <a:pt x="6" y="10"/>
                      <a:pt x="7" y="10"/>
                      <a:pt x="7" y="10"/>
                    </a:cubicBezTo>
                    <a:cubicBezTo>
                      <a:pt x="10" y="10"/>
                      <a:pt x="10" y="10"/>
                      <a:pt x="10" y="10"/>
                    </a:cubicBezTo>
                    <a:cubicBezTo>
                      <a:pt x="12" y="10"/>
                      <a:pt x="13" y="9"/>
                      <a:pt x="1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3" name="Freeform 35"/>
              <p:cNvSpPr>
                <a:spLocks/>
              </p:cNvSpPr>
              <p:nvPr userDrawn="1"/>
            </p:nvSpPr>
            <p:spPr bwMode="auto">
              <a:xfrm>
                <a:off x="5942013" y="6407150"/>
                <a:ext cx="61913" cy="79375"/>
              </a:xfrm>
              <a:custGeom>
                <a:avLst/>
                <a:gdLst>
                  <a:gd name="T0" fmla="*/ 0 w 19"/>
                  <a:gd name="T1" fmla="*/ 12 h 24"/>
                  <a:gd name="T2" fmla="*/ 1 w 19"/>
                  <a:gd name="T3" fmla="*/ 5 h 24"/>
                  <a:gd name="T4" fmla="*/ 9 w 19"/>
                  <a:gd name="T5" fmla="*/ 0 h 24"/>
                  <a:gd name="T6" fmla="*/ 18 w 19"/>
                  <a:gd name="T7" fmla="*/ 5 h 24"/>
                  <a:gd name="T8" fmla="*/ 18 w 19"/>
                  <a:gd name="T9" fmla="*/ 5 h 24"/>
                  <a:gd name="T10" fmla="*/ 13 w 19"/>
                  <a:gd name="T11" fmla="*/ 7 h 24"/>
                  <a:gd name="T12" fmla="*/ 13 w 19"/>
                  <a:gd name="T13" fmla="*/ 7 h 24"/>
                  <a:gd name="T14" fmla="*/ 9 w 19"/>
                  <a:gd name="T15" fmla="*/ 5 h 24"/>
                  <a:gd name="T16" fmla="*/ 6 w 19"/>
                  <a:gd name="T17" fmla="*/ 7 h 24"/>
                  <a:gd name="T18" fmla="*/ 6 w 19"/>
                  <a:gd name="T19" fmla="*/ 12 h 24"/>
                  <a:gd name="T20" fmla="*/ 6 w 19"/>
                  <a:gd name="T21" fmla="*/ 16 h 24"/>
                  <a:gd name="T22" fmla="*/ 9 w 19"/>
                  <a:gd name="T23" fmla="*/ 18 h 24"/>
                  <a:gd name="T24" fmla="*/ 13 w 19"/>
                  <a:gd name="T25" fmla="*/ 17 h 24"/>
                  <a:gd name="T26" fmla="*/ 13 w 19"/>
                  <a:gd name="T27" fmla="*/ 15 h 24"/>
                  <a:gd name="T28" fmla="*/ 13 w 19"/>
                  <a:gd name="T29" fmla="*/ 15 h 24"/>
                  <a:gd name="T30" fmla="*/ 10 w 19"/>
                  <a:gd name="T31" fmla="*/ 15 h 24"/>
                  <a:gd name="T32" fmla="*/ 10 w 19"/>
                  <a:gd name="T33" fmla="*/ 14 h 24"/>
                  <a:gd name="T34" fmla="*/ 10 w 19"/>
                  <a:gd name="T35" fmla="*/ 11 h 24"/>
                  <a:gd name="T36" fmla="*/ 10 w 19"/>
                  <a:gd name="T37" fmla="*/ 10 h 24"/>
                  <a:gd name="T38" fmla="*/ 18 w 19"/>
                  <a:gd name="T39" fmla="*/ 10 h 24"/>
                  <a:gd name="T40" fmla="*/ 19 w 19"/>
                  <a:gd name="T41" fmla="*/ 11 h 24"/>
                  <a:gd name="T42" fmla="*/ 19 w 19"/>
                  <a:gd name="T43" fmla="*/ 12 h 24"/>
                  <a:gd name="T44" fmla="*/ 18 w 19"/>
                  <a:gd name="T45" fmla="*/ 18 h 24"/>
                  <a:gd name="T46" fmla="*/ 9 w 19"/>
                  <a:gd name="T47" fmla="*/ 24 h 24"/>
                  <a:gd name="T48" fmla="*/ 1 w 19"/>
                  <a:gd name="T49" fmla="*/ 18 h 24"/>
                  <a:gd name="T50" fmla="*/ 0 w 19"/>
                  <a:gd name="T5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24">
                    <a:moveTo>
                      <a:pt x="0" y="12"/>
                    </a:moveTo>
                    <a:cubicBezTo>
                      <a:pt x="0" y="9"/>
                      <a:pt x="0" y="7"/>
                      <a:pt x="1" y="5"/>
                    </a:cubicBezTo>
                    <a:cubicBezTo>
                      <a:pt x="2" y="2"/>
                      <a:pt x="5" y="0"/>
                      <a:pt x="9" y="0"/>
                    </a:cubicBezTo>
                    <a:cubicBezTo>
                      <a:pt x="14" y="0"/>
                      <a:pt x="16" y="2"/>
                      <a:pt x="18" y="5"/>
                    </a:cubicBezTo>
                    <a:cubicBezTo>
                      <a:pt x="18" y="5"/>
                      <a:pt x="18" y="5"/>
                      <a:pt x="18" y="5"/>
                    </a:cubicBezTo>
                    <a:cubicBezTo>
                      <a:pt x="13" y="7"/>
                      <a:pt x="13" y="7"/>
                      <a:pt x="13" y="7"/>
                    </a:cubicBezTo>
                    <a:cubicBezTo>
                      <a:pt x="13" y="7"/>
                      <a:pt x="13" y="7"/>
                      <a:pt x="13" y="7"/>
                    </a:cubicBezTo>
                    <a:cubicBezTo>
                      <a:pt x="12" y="6"/>
                      <a:pt x="11" y="5"/>
                      <a:pt x="9" y="5"/>
                    </a:cubicBezTo>
                    <a:cubicBezTo>
                      <a:pt x="8" y="5"/>
                      <a:pt x="7" y="6"/>
                      <a:pt x="6" y="7"/>
                    </a:cubicBezTo>
                    <a:cubicBezTo>
                      <a:pt x="6" y="8"/>
                      <a:pt x="6" y="9"/>
                      <a:pt x="6" y="12"/>
                    </a:cubicBezTo>
                    <a:cubicBezTo>
                      <a:pt x="6" y="14"/>
                      <a:pt x="6" y="16"/>
                      <a:pt x="6" y="16"/>
                    </a:cubicBezTo>
                    <a:cubicBezTo>
                      <a:pt x="7" y="18"/>
                      <a:pt x="8" y="18"/>
                      <a:pt x="9" y="18"/>
                    </a:cubicBezTo>
                    <a:cubicBezTo>
                      <a:pt x="11" y="18"/>
                      <a:pt x="12" y="18"/>
                      <a:pt x="13" y="17"/>
                    </a:cubicBezTo>
                    <a:cubicBezTo>
                      <a:pt x="13" y="16"/>
                      <a:pt x="13" y="16"/>
                      <a:pt x="13" y="15"/>
                    </a:cubicBezTo>
                    <a:cubicBezTo>
                      <a:pt x="13" y="15"/>
                      <a:pt x="13" y="15"/>
                      <a:pt x="13" y="15"/>
                    </a:cubicBezTo>
                    <a:cubicBezTo>
                      <a:pt x="10" y="15"/>
                      <a:pt x="10" y="15"/>
                      <a:pt x="10" y="15"/>
                    </a:cubicBezTo>
                    <a:cubicBezTo>
                      <a:pt x="10" y="15"/>
                      <a:pt x="10" y="15"/>
                      <a:pt x="10" y="14"/>
                    </a:cubicBezTo>
                    <a:cubicBezTo>
                      <a:pt x="10" y="11"/>
                      <a:pt x="10" y="11"/>
                      <a:pt x="10" y="11"/>
                    </a:cubicBezTo>
                    <a:cubicBezTo>
                      <a:pt x="10" y="10"/>
                      <a:pt x="10" y="10"/>
                      <a:pt x="10" y="10"/>
                    </a:cubicBezTo>
                    <a:cubicBezTo>
                      <a:pt x="18" y="10"/>
                      <a:pt x="18" y="10"/>
                      <a:pt x="18" y="10"/>
                    </a:cubicBezTo>
                    <a:cubicBezTo>
                      <a:pt x="18" y="10"/>
                      <a:pt x="19" y="10"/>
                      <a:pt x="19" y="11"/>
                    </a:cubicBezTo>
                    <a:cubicBezTo>
                      <a:pt x="19" y="12"/>
                      <a:pt x="19" y="12"/>
                      <a:pt x="19" y="12"/>
                    </a:cubicBezTo>
                    <a:cubicBezTo>
                      <a:pt x="19" y="15"/>
                      <a:pt x="18" y="16"/>
                      <a:pt x="18" y="18"/>
                    </a:cubicBezTo>
                    <a:cubicBezTo>
                      <a:pt x="17" y="22"/>
                      <a:pt x="14" y="24"/>
                      <a:pt x="9" y="24"/>
                    </a:cubicBezTo>
                    <a:cubicBezTo>
                      <a:pt x="5" y="24"/>
                      <a:pt x="2" y="22"/>
                      <a:pt x="1" y="18"/>
                    </a:cubicBezTo>
                    <a:cubicBezTo>
                      <a:pt x="0" y="16"/>
                      <a:pt x="0" y="15"/>
                      <a:pt x="0"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4" name="Freeform 36"/>
              <p:cNvSpPr>
                <a:spLocks/>
              </p:cNvSpPr>
              <p:nvPr userDrawn="1"/>
            </p:nvSpPr>
            <p:spPr bwMode="auto">
              <a:xfrm>
                <a:off x="6081713" y="6407150"/>
                <a:ext cx="61913" cy="79375"/>
              </a:xfrm>
              <a:custGeom>
                <a:avLst/>
                <a:gdLst>
                  <a:gd name="T0" fmla="*/ 0 w 19"/>
                  <a:gd name="T1" fmla="*/ 14 h 24"/>
                  <a:gd name="T2" fmla="*/ 0 w 19"/>
                  <a:gd name="T3" fmla="*/ 0 h 24"/>
                  <a:gd name="T4" fmla="*/ 1 w 19"/>
                  <a:gd name="T5" fmla="*/ 0 h 24"/>
                  <a:gd name="T6" fmla="*/ 6 w 19"/>
                  <a:gd name="T7" fmla="*/ 0 h 24"/>
                  <a:gd name="T8" fmla="*/ 6 w 19"/>
                  <a:gd name="T9" fmla="*/ 0 h 24"/>
                  <a:gd name="T10" fmla="*/ 6 w 19"/>
                  <a:gd name="T11" fmla="*/ 15 h 24"/>
                  <a:gd name="T12" fmla="*/ 10 w 19"/>
                  <a:gd name="T13" fmla="*/ 18 h 24"/>
                  <a:gd name="T14" fmla="*/ 13 w 19"/>
                  <a:gd name="T15" fmla="*/ 15 h 24"/>
                  <a:gd name="T16" fmla="*/ 13 w 19"/>
                  <a:gd name="T17" fmla="*/ 0 h 24"/>
                  <a:gd name="T18" fmla="*/ 13 w 19"/>
                  <a:gd name="T19" fmla="*/ 0 h 24"/>
                  <a:gd name="T20" fmla="*/ 19 w 19"/>
                  <a:gd name="T21" fmla="*/ 0 h 24"/>
                  <a:gd name="T22" fmla="*/ 19 w 19"/>
                  <a:gd name="T23" fmla="*/ 0 h 24"/>
                  <a:gd name="T24" fmla="*/ 19 w 19"/>
                  <a:gd name="T25" fmla="*/ 14 h 24"/>
                  <a:gd name="T26" fmla="*/ 10 w 19"/>
                  <a:gd name="T27" fmla="*/ 24 h 24"/>
                  <a:gd name="T28" fmla="*/ 0 w 19"/>
                  <a:gd name="T2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4">
                    <a:moveTo>
                      <a:pt x="0" y="14"/>
                    </a:moveTo>
                    <a:cubicBezTo>
                      <a:pt x="0" y="0"/>
                      <a:pt x="0" y="0"/>
                      <a:pt x="0" y="0"/>
                    </a:cubicBezTo>
                    <a:cubicBezTo>
                      <a:pt x="0" y="0"/>
                      <a:pt x="1" y="0"/>
                      <a:pt x="1" y="0"/>
                    </a:cubicBezTo>
                    <a:cubicBezTo>
                      <a:pt x="6" y="0"/>
                      <a:pt x="6" y="0"/>
                      <a:pt x="6" y="0"/>
                    </a:cubicBezTo>
                    <a:cubicBezTo>
                      <a:pt x="6" y="0"/>
                      <a:pt x="6" y="0"/>
                      <a:pt x="6" y="0"/>
                    </a:cubicBezTo>
                    <a:cubicBezTo>
                      <a:pt x="6" y="15"/>
                      <a:pt x="6" y="15"/>
                      <a:pt x="6" y="15"/>
                    </a:cubicBezTo>
                    <a:cubicBezTo>
                      <a:pt x="6" y="17"/>
                      <a:pt x="8" y="18"/>
                      <a:pt x="10" y="18"/>
                    </a:cubicBezTo>
                    <a:cubicBezTo>
                      <a:pt x="12" y="18"/>
                      <a:pt x="13" y="17"/>
                      <a:pt x="13" y="15"/>
                    </a:cubicBezTo>
                    <a:cubicBezTo>
                      <a:pt x="13" y="0"/>
                      <a:pt x="13" y="0"/>
                      <a:pt x="13" y="0"/>
                    </a:cubicBezTo>
                    <a:cubicBezTo>
                      <a:pt x="13" y="0"/>
                      <a:pt x="13" y="0"/>
                      <a:pt x="13" y="0"/>
                    </a:cubicBezTo>
                    <a:cubicBezTo>
                      <a:pt x="19" y="0"/>
                      <a:pt x="19" y="0"/>
                      <a:pt x="19" y="0"/>
                    </a:cubicBezTo>
                    <a:cubicBezTo>
                      <a:pt x="19" y="0"/>
                      <a:pt x="19" y="0"/>
                      <a:pt x="19" y="0"/>
                    </a:cubicBezTo>
                    <a:cubicBezTo>
                      <a:pt x="19" y="14"/>
                      <a:pt x="19" y="14"/>
                      <a:pt x="19" y="14"/>
                    </a:cubicBezTo>
                    <a:cubicBezTo>
                      <a:pt x="19" y="20"/>
                      <a:pt x="15" y="24"/>
                      <a:pt x="10" y="24"/>
                    </a:cubicBezTo>
                    <a:cubicBezTo>
                      <a:pt x="4" y="24"/>
                      <a:pt x="0" y="20"/>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5" name="Freeform 37"/>
              <p:cNvSpPr>
                <a:spLocks/>
              </p:cNvSpPr>
              <p:nvPr userDrawn="1"/>
            </p:nvSpPr>
            <p:spPr bwMode="auto">
              <a:xfrm>
                <a:off x="6175375" y="6407150"/>
                <a:ext cx="61913" cy="76200"/>
              </a:xfrm>
              <a:custGeom>
                <a:avLst/>
                <a:gdLst>
                  <a:gd name="T0" fmla="*/ 0 w 19"/>
                  <a:gd name="T1" fmla="*/ 0 h 23"/>
                  <a:gd name="T2" fmla="*/ 1 w 19"/>
                  <a:gd name="T3" fmla="*/ 0 h 23"/>
                  <a:gd name="T4" fmla="*/ 6 w 19"/>
                  <a:gd name="T5" fmla="*/ 0 h 23"/>
                  <a:gd name="T6" fmla="*/ 6 w 19"/>
                  <a:gd name="T7" fmla="*/ 0 h 23"/>
                  <a:gd name="T8" fmla="*/ 13 w 19"/>
                  <a:gd name="T9" fmla="*/ 14 h 23"/>
                  <a:gd name="T10" fmla="*/ 13 w 19"/>
                  <a:gd name="T11" fmla="*/ 14 h 23"/>
                  <a:gd name="T12" fmla="*/ 13 w 19"/>
                  <a:gd name="T13" fmla="*/ 0 h 23"/>
                  <a:gd name="T14" fmla="*/ 14 w 19"/>
                  <a:gd name="T15" fmla="*/ 0 h 23"/>
                  <a:gd name="T16" fmla="*/ 18 w 19"/>
                  <a:gd name="T17" fmla="*/ 0 h 23"/>
                  <a:gd name="T18" fmla="*/ 19 w 19"/>
                  <a:gd name="T19" fmla="*/ 0 h 23"/>
                  <a:gd name="T20" fmla="*/ 19 w 19"/>
                  <a:gd name="T21" fmla="*/ 23 h 23"/>
                  <a:gd name="T22" fmla="*/ 18 w 19"/>
                  <a:gd name="T23" fmla="*/ 23 h 23"/>
                  <a:gd name="T24" fmla="*/ 13 w 19"/>
                  <a:gd name="T25" fmla="*/ 23 h 23"/>
                  <a:gd name="T26" fmla="*/ 13 w 19"/>
                  <a:gd name="T27" fmla="*/ 23 h 23"/>
                  <a:gd name="T28" fmla="*/ 6 w 19"/>
                  <a:gd name="T29" fmla="*/ 10 h 23"/>
                  <a:gd name="T30" fmla="*/ 6 w 19"/>
                  <a:gd name="T31" fmla="*/ 10 h 23"/>
                  <a:gd name="T32" fmla="*/ 6 w 19"/>
                  <a:gd name="T33" fmla="*/ 23 h 23"/>
                  <a:gd name="T34" fmla="*/ 5 w 19"/>
                  <a:gd name="T35" fmla="*/ 23 h 23"/>
                  <a:gd name="T36" fmla="*/ 1 w 19"/>
                  <a:gd name="T37" fmla="*/ 23 h 23"/>
                  <a:gd name="T38" fmla="*/ 0 w 19"/>
                  <a:gd name="T39" fmla="*/ 23 h 23"/>
                  <a:gd name="T40" fmla="*/ 0 w 19"/>
                  <a:gd name="T41"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3">
                    <a:moveTo>
                      <a:pt x="0" y="0"/>
                    </a:moveTo>
                    <a:cubicBezTo>
                      <a:pt x="0" y="0"/>
                      <a:pt x="0" y="0"/>
                      <a:pt x="1" y="0"/>
                    </a:cubicBezTo>
                    <a:cubicBezTo>
                      <a:pt x="6" y="0"/>
                      <a:pt x="6" y="0"/>
                      <a:pt x="6" y="0"/>
                    </a:cubicBezTo>
                    <a:cubicBezTo>
                      <a:pt x="6" y="0"/>
                      <a:pt x="6" y="0"/>
                      <a:pt x="6" y="0"/>
                    </a:cubicBezTo>
                    <a:cubicBezTo>
                      <a:pt x="13" y="14"/>
                      <a:pt x="13" y="14"/>
                      <a:pt x="13" y="14"/>
                    </a:cubicBezTo>
                    <a:cubicBezTo>
                      <a:pt x="13" y="14"/>
                      <a:pt x="13" y="14"/>
                      <a:pt x="13" y="14"/>
                    </a:cubicBezTo>
                    <a:cubicBezTo>
                      <a:pt x="13" y="0"/>
                      <a:pt x="13" y="0"/>
                      <a:pt x="13" y="0"/>
                    </a:cubicBezTo>
                    <a:cubicBezTo>
                      <a:pt x="13" y="0"/>
                      <a:pt x="13" y="0"/>
                      <a:pt x="14" y="0"/>
                    </a:cubicBezTo>
                    <a:cubicBezTo>
                      <a:pt x="18" y="0"/>
                      <a:pt x="18" y="0"/>
                      <a:pt x="18" y="0"/>
                    </a:cubicBezTo>
                    <a:cubicBezTo>
                      <a:pt x="19" y="0"/>
                      <a:pt x="19" y="0"/>
                      <a:pt x="19" y="0"/>
                    </a:cubicBezTo>
                    <a:cubicBezTo>
                      <a:pt x="19" y="23"/>
                      <a:pt x="19" y="23"/>
                      <a:pt x="19" y="23"/>
                    </a:cubicBezTo>
                    <a:cubicBezTo>
                      <a:pt x="19" y="23"/>
                      <a:pt x="19" y="23"/>
                      <a:pt x="18" y="23"/>
                    </a:cubicBezTo>
                    <a:cubicBezTo>
                      <a:pt x="13" y="23"/>
                      <a:pt x="13" y="23"/>
                      <a:pt x="13" y="23"/>
                    </a:cubicBezTo>
                    <a:cubicBezTo>
                      <a:pt x="13" y="23"/>
                      <a:pt x="13" y="23"/>
                      <a:pt x="13" y="23"/>
                    </a:cubicBezTo>
                    <a:cubicBezTo>
                      <a:pt x="6" y="10"/>
                      <a:pt x="6" y="10"/>
                      <a:pt x="6" y="10"/>
                    </a:cubicBezTo>
                    <a:cubicBezTo>
                      <a:pt x="6" y="10"/>
                      <a:pt x="6" y="10"/>
                      <a:pt x="6" y="10"/>
                    </a:cubicBezTo>
                    <a:cubicBezTo>
                      <a:pt x="6" y="23"/>
                      <a:pt x="6" y="23"/>
                      <a:pt x="6" y="23"/>
                    </a:cubicBezTo>
                    <a:cubicBezTo>
                      <a:pt x="6" y="23"/>
                      <a:pt x="6" y="23"/>
                      <a:pt x="5"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6" name="Freeform 38"/>
              <p:cNvSpPr>
                <a:spLocks/>
              </p:cNvSpPr>
              <p:nvPr userDrawn="1"/>
            </p:nvSpPr>
            <p:spPr bwMode="auto">
              <a:xfrm>
                <a:off x="6270625"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7" name="Freeform 39"/>
              <p:cNvSpPr>
                <a:spLocks/>
              </p:cNvSpPr>
              <p:nvPr userDrawn="1"/>
            </p:nvSpPr>
            <p:spPr bwMode="auto">
              <a:xfrm>
                <a:off x="6319838" y="6407150"/>
                <a:ext cx="68263" cy="76200"/>
              </a:xfrm>
              <a:custGeom>
                <a:avLst/>
                <a:gdLst>
                  <a:gd name="T0" fmla="*/ 8 w 21"/>
                  <a:gd name="T1" fmla="*/ 23 h 23"/>
                  <a:gd name="T2" fmla="*/ 8 w 21"/>
                  <a:gd name="T3" fmla="*/ 23 h 23"/>
                  <a:gd name="T4" fmla="*/ 0 w 21"/>
                  <a:gd name="T5" fmla="*/ 1 h 23"/>
                  <a:gd name="T6" fmla="*/ 1 w 21"/>
                  <a:gd name="T7" fmla="*/ 0 h 23"/>
                  <a:gd name="T8" fmla="*/ 6 w 21"/>
                  <a:gd name="T9" fmla="*/ 0 h 23"/>
                  <a:gd name="T10" fmla="*/ 7 w 21"/>
                  <a:gd name="T11" fmla="*/ 0 h 23"/>
                  <a:gd name="T12" fmla="*/ 11 w 21"/>
                  <a:gd name="T13" fmla="*/ 14 h 23"/>
                  <a:gd name="T14" fmla="*/ 11 w 21"/>
                  <a:gd name="T15" fmla="*/ 14 h 23"/>
                  <a:gd name="T16" fmla="*/ 15 w 21"/>
                  <a:gd name="T17" fmla="*/ 0 h 23"/>
                  <a:gd name="T18" fmla="*/ 15 w 21"/>
                  <a:gd name="T19" fmla="*/ 0 h 23"/>
                  <a:gd name="T20" fmla="*/ 21 w 21"/>
                  <a:gd name="T21" fmla="*/ 0 h 23"/>
                  <a:gd name="T22" fmla="*/ 21 w 21"/>
                  <a:gd name="T23" fmla="*/ 1 h 23"/>
                  <a:gd name="T24" fmla="*/ 14 w 21"/>
                  <a:gd name="T25" fmla="*/ 23 h 23"/>
                  <a:gd name="T26" fmla="*/ 13 w 21"/>
                  <a:gd name="T27" fmla="*/ 23 h 23"/>
                  <a:gd name="T28" fmla="*/ 8 w 21"/>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1" h="23">
                    <a:moveTo>
                      <a:pt x="8" y="23"/>
                    </a:moveTo>
                    <a:cubicBezTo>
                      <a:pt x="8" y="23"/>
                      <a:pt x="8" y="23"/>
                      <a:pt x="8" y="23"/>
                    </a:cubicBezTo>
                    <a:cubicBezTo>
                      <a:pt x="0" y="1"/>
                      <a:pt x="0" y="1"/>
                      <a:pt x="0" y="1"/>
                    </a:cubicBezTo>
                    <a:cubicBezTo>
                      <a:pt x="0" y="0"/>
                      <a:pt x="0" y="0"/>
                      <a:pt x="1" y="0"/>
                    </a:cubicBezTo>
                    <a:cubicBezTo>
                      <a:pt x="6" y="0"/>
                      <a:pt x="6" y="0"/>
                      <a:pt x="6" y="0"/>
                    </a:cubicBezTo>
                    <a:cubicBezTo>
                      <a:pt x="6" y="0"/>
                      <a:pt x="7" y="0"/>
                      <a:pt x="7" y="0"/>
                    </a:cubicBezTo>
                    <a:cubicBezTo>
                      <a:pt x="11" y="14"/>
                      <a:pt x="11" y="14"/>
                      <a:pt x="11" y="14"/>
                    </a:cubicBezTo>
                    <a:cubicBezTo>
                      <a:pt x="11" y="14"/>
                      <a:pt x="11" y="14"/>
                      <a:pt x="11" y="14"/>
                    </a:cubicBezTo>
                    <a:cubicBezTo>
                      <a:pt x="15" y="0"/>
                      <a:pt x="15" y="0"/>
                      <a:pt x="15" y="0"/>
                    </a:cubicBezTo>
                    <a:cubicBezTo>
                      <a:pt x="15" y="0"/>
                      <a:pt x="15" y="0"/>
                      <a:pt x="15" y="0"/>
                    </a:cubicBezTo>
                    <a:cubicBezTo>
                      <a:pt x="21" y="0"/>
                      <a:pt x="21" y="0"/>
                      <a:pt x="21" y="0"/>
                    </a:cubicBezTo>
                    <a:cubicBezTo>
                      <a:pt x="21" y="0"/>
                      <a:pt x="21" y="0"/>
                      <a:pt x="21" y="1"/>
                    </a:cubicBezTo>
                    <a:cubicBezTo>
                      <a:pt x="14" y="23"/>
                      <a:pt x="14" y="23"/>
                      <a:pt x="14" y="23"/>
                    </a:cubicBezTo>
                    <a:cubicBezTo>
                      <a:pt x="14" y="23"/>
                      <a:pt x="13" y="23"/>
                      <a:pt x="13" y="23"/>
                    </a:cubicBezTo>
                    <a:lnTo>
                      <a:pt x="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8" name="Freeform 40"/>
              <p:cNvSpPr>
                <a:spLocks/>
              </p:cNvSpPr>
              <p:nvPr userDrawn="1"/>
            </p:nvSpPr>
            <p:spPr bwMode="auto">
              <a:xfrm>
                <a:off x="6416675" y="6407150"/>
                <a:ext cx="52388" cy="76200"/>
              </a:xfrm>
              <a:custGeom>
                <a:avLst/>
                <a:gdLst>
                  <a:gd name="T0" fmla="*/ 0 w 16"/>
                  <a:gd name="T1" fmla="*/ 0 h 23"/>
                  <a:gd name="T2" fmla="*/ 0 w 16"/>
                  <a:gd name="T3" fmla="*/ 0 h 23"/>
                  <a:gd name="T4" fmla="*/ 16 w 16"/>
                  <a:gd name="T5" fmla="*/ 0 h 23"/>
                  <a:gd name="T6" fmla="*/ 16 w 16"/>
                  <a:gd name="T7" fmla="*/ 0 h 23"/>
                  <a:gd name="T8" fmla="*/ 16 w 16"/>
                  <a:gd name="T9" fmla="*/ 5 h 23"/>
                  <a:gd name="T10" fmla="*/ 16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6 w 16"/>
                  <a:gd name="T37" fmla="*/ 18 h 23"/>
                  <a:gd name="T38" fmla="*/ 16 w 16"/>
                  <a:gd name="T39" fmla="*/ 19 h 23"/>
                  <a:gd name="T40" fmla="*/ 16 w 16"/>
                  <a:gd name="T41" fmla="*/ 23 h 23"/>
                  <a:gd name="T42" fmla="*/ 16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6" y="0"/>
                      <a:pt x="16" y="0"/>
                      <a:pt x="16" y="0"/>
                    </a:cubicBezTo>
                    <a:cubicBezTo>
                      <a:pt x="16" y="0"/>
                      <a:pt x="16" y="0"/>
                      <a:pt x="16" y="0"/>
                    </a:cubicBezTo>
                    <a:cubicBezTo>
                      <a:pt x="16" y="5"/>
                      <a:pt x="16" y="5"/>
                      <a:pt x="16" y="5"/>
                    </a:cubicBezTo>
                    <a:cubicBezTo>
                      <a:pt x="16" y="5"/>
                      <a:pt x="16" y="5"/>
                      <a:pt x="16"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6" y="18"/>
                      <a:pt x="16" y="18"/>
                      <a:pt x="16" y="18"/>
                    </a:cubicBezTo>
                    <a:cubicBezTo>
                      <a:pt x="16" y="18"/>
                      <a:pt x="16" y="18"/>
                      <a:pt x="16" y="19"/>
                    </a:cubicBezTo>
                    <a:cubicBezTo>
                      <a:pt x="16" y="23"/>
                      <a:pt x="16" y="23"/>
                      <a:pt x="16" y="23"/>
                    </a:cubicBezTo>
                    <a:cubicBezTo>
                      <a:pt x="16" y="23"/>
                      <a:pt x="16" y="23"/>
                      <a:pt x="16"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49" name="Freeform 41"/>
              <p:cNvSpPr>
                <a:spLocks noEditPoints="1"/>
              </p:cNvSpPr>
              <p:nvPr userDrawn="1"/>
            </p:nvSpPr>
            <p:spPr bwMode="auto">
              <a:xfrm>
                <a:off x="6502400" y="6407150"/>
                <a:ext cx="58738" cy="76200"/>
              </a:xfrm>
              <a:custGeom>
                <a:avLst/>
                <a:gdLst>
                  <a:gd name="T0" fmla="*/ 12 w 18"/>
                  <a:gd name="T1" fmla="*/ 23 h 23"/>
                  <a:gd name="T2" fmla="*/ 12 w 18"/>
                  <a:gd name="T3" fmla="*/ 23 h 23"/>
                  <a:gd name="T4" fmla="*/ 8 w 18"/>
                  <a:gd name="T5" fmla="*/ 15 h 23"/>
                  <a:gd name="T6" fmla="*/ 6 w 18"/>
                  <a:gd name="T7" fmla="*/ 15 h 23"/>
                  <a:gd name="T8" fmla="*/ 6 w 18"/>
                  <a:gd name="T9" fmla="*/ 15 h 23"/>
                  <a:gd name="T10" fmla="*/ 6 w 18"/>
                  <a:gd name="T11" fmla="*/ 23 h 23"/>
                  <a:gd name="T12" fmla="*/ 5 w 18"/>
                  <a:gd name="T13" fmla="*/ 23 h 23"/>
                  <a:gd name="T14" fmla="*/ 0 w 18"/>
                  <a:gd name="T15" fmla="*/ 23 h 23"/>
                  <a:gd name="T16" fmla="*/ 0 w 18"/>
                  <a:gd name="T17" fmla="*/ 23 h 23"/>
                  <a:gd name="T18" fmla="*/ 0 w 18"/>
                  <a:gd name="T19" fmla="*/ 0 h 23"/>
                  <a:gd name="T20" fmla="*/ 0 w 18"/>
                  <a:gd name="T21" fmla="*/ 0 h 23"/>
                  <a:gd name="T22" fmla="*/ 10 w 18"/>
                  <a:gd name="T23" fmla="*/ 0 h 23"/>
                  <a:gd name="T24" fmla="*/ 18 w 18"/>
                  <a:gd name="T25" fmla="*/ 8 h 23"/>
                  <a:gd name="T26" fmla="*/ 14 w 18"/>
                  <a:gd name="T27" fmla="*/ 14 h 23"/>
                  <a:gd name="T28" fmla="*/ 18 w 18"/>
                  <a:gd name="T29" fmla="*/ 23 h 23"/>
                  <a:gd name="T30" fmla="*/ 18 w 18"/>
                  <a:gd name="T31" fmla="*/ 23 h 23"/>
                  <a:gd name="T32" fmla="*/ 12 w 18"/>
                  <a:gd name="T33" fmla="*/ 23 h 23"/>
                  <a:gd name="T34" fmla="*/ 12 w 18"/>
                  <a:gd name="T35" fmla="*/ 8 h 23"/>
                  <a:gd name="T36" fmla="*/ 9 w 18"/>
                  <a:gd name="T37" fmla="*/ 5 h 23"/>
                  <a:gd name="T38" fmla="*/ 6 w 18"/>
                  <a:gd name="T39" fmla="*/ 5 h 23"/>
                  <a:gd name="T40" fmla="*/ 6 w 18"/>
                  <a:gd name="T41" fmla="*/ 5 h 23"/>
                  <a:gd name="T42" fmla="*/ 6 w 18"/>
                  <a:gd name="T43" fmla="*/ 10 h 23"/>
                  <a:gd name="T44" fmla="*/ 6 w 18"/>
                  <a:gd name="T45" fmla="*/ 10 h 23"/>
                  <a:gd name="T46" fmla="*/ 9 w 18"/>
                  <a:gd name="T47" fmla="*/ 10 h 23"/>
                  <a:gd name="T48" fmla="*/ 12 w 18"/>
                  <a:gd name="T4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3">
                    <a:moveTo>
                      <a:pt x="12" y="23"/>
                    </a:moveTo>
                    <a:cubicBezTo>
                      <a:pt x="12" y="23"/>
                      <a:pt x="12" y="23"/>
                      <a:pt x="12" y="23"/>
                    </a:cubicBezTo>
                    <a:cubicBezTo>
                      <a:pt x="8" y="15"/>
                      <a:pt x="8" y="15"/>
                      <a:pt x="8" y="15"/>
                    </a:cubicBezTo>
                    <a:cubicBezTo>
                      <a:pt x="6" y="15"/>
                      <a:pt x="6" y="15"/>
                      <a:pt x="6" y="15"/>
                    </a:cubicBezTo>
                    <a:cubicBezTo>
                      <a:pt x="6" y="15"/>
                      <a:pt x="6" y="15"/>
                      <a:pt x="6" y="15"/>
                    </a:cubicBezTo>
                    <a:cubicBezTo>
                      <a:pt x="6" y="23"/>
                      <a:pt x="6" y="23"/>
                      <a:pt x="6" y="23"/>
                    </a:cubicBezTo>
                    <a:cubicBezTo>
                      <a:pt x="6" y="23"/>
                      <a:pt x="6" y="23"/>
                      <a:pt x="5" y="23"/>
                    </a:cubicBezTo>
                    <a:cubicBezTo>
                      <a:pt x="0" y="23"/>
                      <a:pt x="0" y="23"/>
                      <a:pt x="0" y="23"/>
                    </a:cubicBezTo>
                    <a:cubicBezTo>
                      <a:pt x="0" y="23"/>
                      <a:pt x="0" y="23"/>
                      <a:pt x="0" y="23"/>
                    </a:cubicBezTo>
                    <a:cubicBezTo>
                      <a:pt x="0" y="0"/>
                      <a:pt x="0" y="0"/>
                      <a:pt x="0" y="0"/>
                    </a:cubicBezTo>
                    <a:cubicBezTo>
                      <a:pt x="0" y="0"/>
                      <a:pt x="0" y="0"/>
                      <a:pt x="0" y="0"/>
                    </a:cubicBezTo>
                    <a:cubicBezTo>
                      <a:pt x="10" y="0"/>
                      <a:pt x="10" y="0"/>
                      <a:pt x="10" y="0"/>
                    </a:cubicBezTo>
                    <a:cubicBezTo>
                      <a:pt x="15" y="0"/>
                      <a:pt x="18" y="3"/>
                      <a:pt x="18" y="8"/>
                    </a:cubicBezTo>
                    <a:cubicBezTo>
                      <a:pt x="18" y="10"/>
                      <a:pt x="16" y="13"/>
                      <a:pt x="14" y="14"/>
                    </a:cubicBezTo>
                    <a:cubicBezTo>
                      <a:pt x="18" y="23"/>
                      <a:pt x="18" y="23"/>
                      <a:pt x="18" y="23"/>
                    </a:cubicBezTo>
                    <a:cubicBezTo>
                      <a:pt x="18" y="23"/>
                      <a:pt x="18" y="23"/>
                      <a:pt x="18" y="23"/>
                    </a:cubicBezTo>
                    <a:lnTo>
                      <a:pt x="12" y="23"/>
                    </a:lnTo>
                    <a:close/>
                    <a:moveTo>
                      <a:pt x="12" y="8"/>
                    </a:moveTo>
                    <a:cubicBezTo>
                      <a:pt x="12" y="6"/>
                      <a:pt x="11" y="5"/>
                      <a:pt x="9" y="5"/>
                    </a:cubicBezTo>
                    <a:cubicBezTo>
                      <a:pt x="6" y="5"/>
                      <a:pt x="6" y="5"/>
                      <a:pt x="6" y="5"/>
                    </a:cubicBezTo>
                    <a:cubicBezTo>
                      <a:pt x="6" y="5"/>
                      <a:pt x="6" y="5"/>
                      <a:pt x="6" y="5"/>
                    </a:cubicBezTo>
                    <a:cubicBezTo>
                      <a:pt x="6" y="10"/>
                      <a:pt x="6" y="10"/>
                      <a:pt x="6" y="10"/>
                    </a:cubicBezTo>
                    <a:cubicBezTo>
                      <a:pt x="6" y="10"/>
                      <a:pt x="6" y="10"/>
                      <a:pt x="6" y="10"/>
                    </a:cubicBezTo>
                    <a:cubicBezTo>
                      <a:pt x="9" y="10"/>
                      <a:pt x="9" y="10"/>
                      <a:pt x="9" y="10"/>
                    </a:cubicBezTo>
                    <a:cubicBezTo>
                      <a:pt x="11" y="10"/>
                      <a:pt x="12" y="9"/>
                      <a:pt x="12"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0" name="Freeform 42"/>
              <p:cNvSpPr>
                <a:spLocks/>
              </p:cNvSpPr>
              <p:nvPr userDrawn="1"/>
            </p:nvSpPr>
            <p:spPr bwMode="auto">
              <a:xfrm>
                <a:off x="6589713" y="6407150"/>
                <a:ext cx="61913" cy="79375"/>
              </a:xfrm>
              <a:custGeom>
                <a:avLst/>
                <a:gdLst>
                  <a:gd name="T0" fmla="*/ 0 w 19"/>
                  <a:gd name="T1" fmla="*/ 20 h 24"/>
                  <a:gd name="T2" fmla="*/ 0 w 19"/>
                  <a:gd name="T3" fmla="*/ 20 h 24"/>
                  <a:gd name="T4" fmla="*/ 3 w 19"/>
                  <a:gd name="T5" fmla="*/ 16 h 24"/>
                  <a:gd name="T6" fmla="*/ 3 w 19"/>
                  <a:gd name="T7" fmla="*/ 16 h 24"/>
                  <a:gd name="T8" fmla="*/ 9 w 19"/>
                  <a:gd name="T9" fmla="*/ 19 h 24"/>
                  <a:gd name="T10" fmla="*/ 13 w 19"/>
                  <a:gd name="T11" fmla="*/ 16 h 24"/>
                  <a:gd name="T12" fmla="*/ 10 w 19"/>
                  <a:gd name="T13" fmla="*/ 14 h 24"/>
                  <a:gd name="T14" fmla="*/ 8 w 19"/>
                  <a:gd name="T15" fmla="*/ 14 h 24"/>
                  <a:gd name="T16" fmla="*/ 1 w 19"/>
                  <a:gd name="T17" fmla="*/ 7 h 24"/>
                  <a:gd name="T18" fmla="*/ 9 w 19"/>
                  <a:gd name="T19" fmla="*/ 0 h 24"/>
                  <a:gd name="T20" fmla="*/ 18 w 19"/>
                  <a:gd name="T21" fmla="*/ 2 h 24"/>
                  <a:gd name="T22" fmla="*/ 18 w 19"/>
                  <a:gd name="T23" fmla="*/ 3 h 24"/>
                  <a:gd name="T24" fmla="*/ 15 w 19"/>
                  <a:gd name="T25" fmla="*/ 7 h 24"/>
                  <a:gd name="T26" fmla="*/ 15 w 19"/>
                  <a:gd name="T27" fmla="*/ 7 h 24"/>
                  <a:gd name="T28" fmla="*/ 9 w 19"/>
                  <a:gd name="T29" fmla="*/ 5 h 24"/>
                  <a:gd name="T30" fmla="*/ 7 w 19"/>
                  <a:gd name="T31" fmla="*/ 7 h 24"/>
                  <a:gd name="T32" fmla="*/ 10 w 19"/>
                  <a:gd name="T33" fmla="*/ 9 h 24"/>
                  <a:gd name="T34" fmla="*/ 11 w 19"/>
                  <a:gd name="T35" fmla="*/ 9 h 24"/>
                  <a:gd name="T36" fmla="*/ 19 w 19"/>
                  <a:gd name="T37" fmla="*/ 16 h 24"/>
                  <a:gd name="T38" fmla="*/ 9 w 19"/>
                  <a:gd name="T39" fmla="*/ 24 h 24"/>
                  <a:gd name="T40" fmla="*/ 0 w 19"/>
                  <a:gd name="T41"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24">
                    <a:moveTo>
                      <a:pt x="0" y="20"/>
                    </a:moveTo>
                    <a:cubicBezTo>
                      <a:pt x="0" y="20"/>
                      <a:pt x="0" y="20"/>
                      <a:pt x="0" y="20"/>
                    </a:cubicBezTo>
                    <a:cubicBezTo>
                      <a:pt x="3" y="16"/>
                      <a:pt x="3" y="16"/>
                      <a:pt x="3" y="16"/>
                    </a:cubicBezTo>
                    <a:cubicBezTo>
                      <a:pt x="3" y="16"/>
                      <a:pt x="3" y="16"/>
                      <a:pt x="3" y="16"/>
                    </a:cubicBezTo>
                    <a:cubicBezTo>
                      <a:pt x="5" y="17"/>
                      <a:pt x="7" y="19"/>
                      <a:pt x="9" y="19"/>
                    </a:cubicBezTo>
                    <a:cubicBezTo>
                      <a:pt x="11" y="19"/>
                      <a:pt x="13" y="18"/>
                      <a:pt x="13" y="16"/>
                    </a:cubicBezTo>
                    <a:cubicBezTo>
                      <a:pt x="13" y="15"/>
                      <a:pt x="12" y="15"/>
                      <a:pt x="10" y="14"/>
                    </a:cubicBezTo>
                    <a:cubicBezTo>
                      <a:pt x="8" y="14"/>
                      <a:pt x="8" y="14"/>
                      <a:pt x="8" y="14"/>
                    </a:cubicBezTo>
                    <a:cubicBezTo>
                      <a:pt x="3" y="14"/>
                      <a:pt x="1" y="11"/>
                      <a:pt x="1" y="7"/>
                    </a:cubicBezTo>
                    <a:cubicBezTo>
                      <a:pt x="1" y="3"/>
                      <a:pt x="4" y="0"/>
                      <a:pt x="9" y="0"/>
                    </a:cubicBezTo>
                    <a:cubicBezTo>
                      <a:pt x="13" y="0"/>
                      <a:pt x="16" y="1"/>
                      <a:pt x="18" y="2"/>
                    </a:cubicBezTo>
                    <a:cubicBezTo>
                      <a:pt x="18" y="2"/>
                      <a:pt x="18" y="3"/>
                      <a:pt x="18" y="3"/>
                    </a:cubicBezTo>
                    <a:cubicBezTo>
                      <a:pt x="15" y="7"/>
                      <a:pt x="15" y="7"/>
                      <a:pt x="15" y="7"/>
                    </a:cubicBezTo>
                    <a:cubicBezTo>
                      <a:pt x="15" y="7"/>
                      <a:pt x="15" y="7"/>
                      <a:pt x="15" y="7"/>
                    </a:cubicBezTo>
                    <a:cubicBezTo>
                      <a:pt x="13" y="6"/>
                      <a:pt x="11" y="5"/>
                      <a:pt x="9" y="5"/>
                    </a:cubicBezTo>
                    <a:cubicBezTo>
                      <a:pt x="8" y="5"/>
                      <a:pt x="7" y="6"/>
                      <a:pt x="7" y="7"/>
                    </a:cubicBezTo>
                    <a:cubicBezTo>
                      <a:pt x="7" y="8"/>
                      <a:pt x="8" y="8"/>
                      <a:pt x="10" y="9"/>
                    </a:cubicBezTo>
                    <a:cubicBezTo>
                      <a:pt x="11" y="9"/>
                      <a:pt x="11" y="9"/>
                      <a:pt x="11" y="9"/>
                    </a:cubicBezTo>
                    <a:cubicBezTo>
                      <a:pt x="16" y="10"/>
                      <a:pt x="19" y="12"/>
                      <a:pt x="19" y="16"/>
                    </a:cubicBezTo>
                    <a:cubicBezTo>
                      <a:pt x="19" y="21"/>
                      <a:pt x="15" y="24"/>
                      <a:pt x="9" y="24"/>
                    </a:cubicBezTo>
                    <a:cubicBezTo>
                      <a:pt x="6" y="24"/>
                      <a:pt x="2" y="22"/>
                      <a:pt x="0"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1" name="Freeform 43"/>
              <p:cNvSpPr>
                <a:spLocks/>
              </p:cNvSpPr>
              <p:nvPr userDrawn="1"/>
            </p:nvSpPr>
            <p:spPr bwMode="auto">
              <a:xfrm>
                <a:off x="6681788" y="6407150"/>
                <a:ext cx="19050" cy="76200"/>
              </a:xfrm>
              <a:custGeom>
                <a:avLst/>
                <a:gdLst>
                  <a:gd name="T0" fmla="*/ 0 w 6"/>
                  <a:gd name="T1" fmla="*/ 0 h 23"/>
                  <a:gd name="T2" fmla="*/ 1 w 6"/>
                  <a:gd name="T3" fmla="*/ 0 h 23"/>
                  <a:gd name="T4" fmla="*/ 6 w 6"/>
                  <a:gd name="T5" fmla="*/ 0 h 23"/>
                  <a:gd name="T6" fmla="*/ 6 w 6"/>
                  <a:gd name="T7" fmla="*/ 0 h 23"/>
                  <a:gd name="T8" fmla="*/ 6 w 6"/>
                  <a:gd name="T9" fmla="*/ 23 h 23"/>
                  <a:gd name="T10" fmla="*/ 6 w 6"/>
                  <a:gd name="T11" fmla="*/ 23 h 23"/>
                  <a:gd name="T12" fmla="*/ 1 w 6"/>
                  <a:gd name="T13" fmla="*/ 23 h 23"/>
                  <a:gd name="T14" fmla="*/ 0 w 6"/>
                  <a:gd name="T15" fmla="*/ 23 h 23"/>
                  <a:gd name="T16" fmla="*/ 0 w 6"/>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3">
                    <a:moveTo>
                      <a:pt x="0" y="0"/>
                    </a:moveTo>
                    <a:cubicBezTo>
                      <a:pt x="0" y="0"/>
                      <a:pt x="0" y="0"/>
                      <a:pt x="1" y="0"/>
                    </a:cubicBezTo>
                    <a:cubicBezTo>
                      <a:pt x="6" y="0"/>
                      <a:pt x="6" y="0"/>
                      <a:pt x="6" y="0"/>
                    </a:cubicBezTo>
                    <a:cubicBezTo>
                      <a:pt x="6" y="0"/>
                      <a:pt x="6" y="0"/>
                      <a:pt x="6" y="0"/>
                    </a:cubicBezTo>
                    <a:cubicBezTo>
                      <a:pt x="6" y="23"/>
                      <a:pt x="6" y="23"/>
                      <a:pt x="6" y="23"/>
                    </a:cubicBezTo>
                    <a:cubicBezTo>
                      <a:pt x="6" y="23"/>
                      <a:pt x="6" y="23"/>
                      <a:pt x="6" y="23"/>
                    </a:cubicBezTo>
                    <a:cubicBezTo>
                      <a:pt x="1" y="23"/>
                      <a:pt x="1" y="23"/>
                      <a:pt x="1"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2" name="Freeform 44"/>
              <p:cNvSpPr>
                <a:spLocks/>
              </p:cNvSpPr>
              <p:nvPr userDrawn="1"/>
            </p:nvSpPr>
            <p:spPr bwMode="auto">
              <a:xfrm>
                <a:off x="6729413" y="6407150"/>
                <a:ext cx="61913" cy="76200"/>
              </a:xfrm>
              <a:custGeom>
                <a:avLst/>
                <a:gdLst>
                  <a:gd name="T0" fmla="*/ 7 w 19"/>
                  <a:gd name="T1" fmla="*/ 23 h 23"/>
                  <a:gd name="T2" fmla="*/ 7 w 19"/>
                  <a:gd name="T3" fmla="*/ 23 h 23"/>
                  <a:gd name="T4" fmla="*/ 7 w 19"/>
                  <a:gd name="T5" fmla="*/ 23 h 23"/>
                  <a:gd name="T6" fmla="*/ 7 w 19"/>
                  <a:gd name="T7" fmla="*/ 23 h 23"/>
                  <a:gd name="T8" fmla="*/ 7 w 19"/>
                  <a:gd name="T9" fmla="*/ 23 h 23"/>
                  <a:gd name="T10" fmla="*/ 7 w 19"/>
                  <a:gd name="T11" fmla="*/ 6 h 23"/>
                  <a:gd name="T12" fmla="*/ 6 w 19"/>
                  <a:gd name="T13" fmla="*/ 5 h 23"/>
                  <a:gd name="T14" fmla="*/ 6 w 19"/>
                  <a:gd name="T15" fmla="*/ 5 h 23"/>
                  <a:gd name="T16" fmla="*/ 1 w 19"/>
                  <a:gd name="T17" fmla="*/ 5 h 23"/>
                  <a:gd name="T18" fmla="*/ 1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1 w 19"/>
                  <a:gd name="T31" fmla="*/ 0 h 23"/>
                  <a:gd name="T32" fmla="*/ 1 w 19"/>
                  <a:gd name="T33" fmla="*/ 0 h 23"/>
                  <a:gd name="T34" fmla="*/ 18 w 19"/>
                  <a:gd name="T35" fmla="*/ 0 h 23"/>
                  <a:gd name="T36" fmla="*/ 19 w 19"/>
                  <a:gd name="T37" fmla="*/ 0 h 23"/>
                  <a:gd name="T38" fmla="*/ 19 w 19"/>
                  <a:gd name="T39" fmla="*/ 0 h 23"/>
                  <a:gd name="T40" fmla="*/ 19 w 19"/>
                  <a:gd name="T41" fmla="*/ 0 h 23"/>
                  <a:gd name="T42" fmla="*/ 19 w 19"/>
                  <a:gd name="T43" fmla="*/ 5 h 23"/>
                  <a:gd name="T44" fmla="*/ 19 w 19"/>
                  <a:gd name="T45" fmla="*/ 5 h 23"/>
                  <a:gd name="T46" fmla="*/ 19 w 19"/>
                  <a:gd name="T47" fmla="*/ 5 h 23"/>
                  <a:gd name="T48" fmla="*/ 18 w 19"/>
                  <a:gd name="T49" fmla="*/ 5 h 23"/>
                  <a:gd name="T50" fmla="*/ 13 w 19"/>
                  <a:gd name="T51" fmla="*/ 5 h 23"/>
                  <a:gd name="T52" fmla="*/ 13 w 19"/>
                  <a:gd name="T53" fmla="*/ 5 h 23"/>
                  <a:gd name="T54" fmla="*/ 13 w 19"/>
                  <a:gd name="T55" fmla="*/ 6 h 23"/>
                  <a:gd name="T56" fmla="*/ 13 w 19"/>
                  <a:gd name="T57" fmla="*/ 6 h 23"/>
                  <a:gd name="T58" fmla="*/ 13 w 19"/>
                  <a:gd name="T59" fmla="*/ 23 h 23"/>
                  <a:gd name="T60" fmla="*/ 13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7" y="23"/>
                    </a:cubicBezTo>
                    <a:cubicBezTo>
                      <a:pt x="7" y="23"/>
                      <a:pt x="7" y="23"/>
                      <a:pt x="7" y="23"/>
                    </a:cubicBezTo>
                    <a:cubicBezTo>
                      <a:pt x="7" y="23"/>
                      <a:pt x="7" y="23"/>
                      <a:pt x="7" y="23"/>
                    </a:cubicBezTo>
                    <a:cubicBezTo>
                      <a:pt x="7" y="6"/>
                      <a:pt x="7" y="6"/>
                      <a:pt x="7" y="6"/>
                    </a:cubicBezTo>
                    <a:cubicBezTo>
                      <a:pt x="7" y="6"/>
                      <a:pt x="7" y="5"/>
                      <a:pt x="6" y="5"/>
                    </a:cubicBezTo>
                    <a:cubicBezTo>
                      <a:pt x="6" y="5"/>
                      <a:pt x="6" y="5"/>
                      <a:pt x="6" y="5"/>
                    </a:cubicBezTo>
                    <a:cubicBezTo>
                      <a:pt x="1" y="5"/>
                      <a:pt x="1" y="5"/>
                      <a:pt x="1" y="5"/>
                    </a:cubicBezTo>
                    <a:cubicBezTo>
                      <a:pt x="1" y="5"/>
                      <a:pt x="1" y="5"/>
                      <a:pt x="1" y="5"/>
                    </a:cubicBezTo>
                    <a:cubicBezTo>
                      <a:pt x="1" y="5"/>
                      <a:pt x="1" y="5"/>
                      <a:pt x="0" y="5"/>
                    </a:cubicBezTo>
                    <a:cubicBezTo>
                      <a:pt x="0" y="5"/>
                      <a:pt x="0" y="5"/>
                      <a:pt x="0" y="5"/>
                    </a:cubicBezTo>
                    <a:cubicBezTo>
                      <a:pt x="0" y="5"/>
                      <a:pt x="0" y="5"/>
                      <a:pt x="0" y="5"/>
                    </a:cubicBezTo>
                    <a:cubicBezTo>
                      <a:pt x="0" y="5"/>
                      <a:pt x="0" y="5"/>
                      <a:pt x="0" y="5"/>
                    </a:cubicBezTo>
                    <a:cubicBezTo>
                      <a:pt x="0" y="0"/>
                      <a:pt x="0" y="0"/>
                      <a:pt x="0" y="0"/>
                    </a:cubicBezTo>
                    <a:cubicBezTo>
                      <a:pt x="0" y="0"/>
                      <a:pt x="0" y="0"/>
                      <a:pt x="1" y="0"/>
                    </a:cubicBezTo>
                    <a:cubicBezTo>
                      <a:pt x="1" y="0"/>
                      <a:pt x="1" y="0"/>
                      <a:pt x="1" y="0"/>
                    </a:cubicBezTo>
                    <a:cubicBezTo>
                      <a:pt x="18" y="0"/>
                      <a:pt x="18" y="0"/>
                      <a:pt x="18" y="0"/>
                    </a:cubicBezTo>
                    <a:cubicBezTo>
                      <a:pt x="19" y="0"/>
                      <a:pt x="19" y="0"/>
                      <a:pt x="19" y="0"/>
                    </a:cubicBezTo>
                    <a:cubicBezTo>
                      <a:pt x="19" y="0"/>
                      <a:pt x="19" y="0"/>
                      <a:pt x="19" y="0"/>
                    </a:cubicBezTo>
                    <a:cubicBezTo>
                      <a:pt x="19" y="0"/>
                      <a:pt x="19" y="0"/>
                      <a:pt x="19" y="0"/>
                    </a:cubicBezTo>
                    <a:cubicBezTo>
                      <a:pt x="19" y="5"/>
                      <a:pt x="19" y="5"/>
                      <a:pt x="19" y="5"/>
                    </a:cubicBezTo>
                    <a:cubicBezTo>
                      <a:pt x="19" y="5"/>
                      <a:pt x="19" y="5"/>
                      <a:pt x="19" y="5"/>
                    </a:cubicBezTo>
                    <a:cubicBezTo>
                      <a:pt x="19" y="5"/>
                      <a:pt x="19" y="5"/>
                      <a:pt x="19" y="5"/>
                    </a:cubicBezTo>
                    <a:cubicBezTo>
                      <a:pt x="18" y="5"/>
                      <a:pt x="18" y="5"/>
                      <a:pt x="18" y="5"/>
                    </a:cubicBezTo>
                    <a:cubicBezTo>
                      <a:pt x="13" y="5"/>
                      <a:pt x="13" y="5"/>
                      <a:pt x="13" y="5"/>
                    </a:cubicBezTo>
                    <a:cubicBezTo>
                      <a:pt x="13" y="5"/>
                      <a:pt x="13" y="5"/>
                      <a:pt x="13" y="5"/>
                    </a:cubicBezTo>
                    <a:cubicBezTo>
                      <a:pt x="13" y="5"/>
                      <a:pt x="13" y="6"/>
                      <a:pt x="13" y="6"/>
                    </a:cubicBezTo>
                    <a:cubicBezTo>
                      <a:pt x="13" y="6"/>
                      <a:pt x="13" y="6"/>
                      <a:pt x="13" y="6"/>
                    </a:cubicBezTo>
                    <a:cubicBezTo>
                      <a:pt x="13" y="23"/>
                      <a:pt x="13" y="23"/>
                      <a:pt x="13" y="23"/>
                    </a:cubicBezTo>
                    <a:cubicBezTo>
                      <a:pt x="13" y="23"/>
                      <a:pt x="13" y="23"/>
                      <a:pt x="13" y="23"/>
                    </a:cubicBezTo>
                    <a:cubicBezTo>
                      <a:pt x="13" y="23"/>
                      <a:pt x="13"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3" name="Freeform 45"/>
              <p:cNvSpPr>
                <a:spLocks/>
              </p:cNvSpPr>
              <p:nvPr userDrawn="1"/>
            </p:nvSpPr>
            <p:spPr bwMode="auto">
              <a:xfrm>
                <a:off x="6821488" y="6407150"/>
                <a:ext cx="52388" cy="76200"/>
              </a:xfrm>
              <a:custGeom>
                <a:avLst/>
                <a:gdLst>
                  <a:gd name="T0" fmla="*/ 0 w 16"/>
                  <a:gd name="T1" fmla="*/ 0 h 23"/>
                  <a:gd name="T2" fmla="*/ 0 w 16"/>
                  <a:gd name="T3" fmla="*/ 0 h 23"/>
                  <a:gd name="T4" fmla="*/ 15 w 16"/>
                  <a:gd name="T5" fmla="*/ 0 h 23"/>
                  <a:gd name="T6" fmla="*/ 16 w 16"/>
                  <a:gd name="T7" fmla="*/ 0 h 23"/>
                  <a:gd name="T8" fmla="*/ 16 w 16"/>
                  <a:gd name="T9" fmla="*/ 5 h 23"/>
                  <a:gd name="T10" fmla="*/ 15 w 16"/>
                  <a:gd name="T11" fmla="*/ 5 h 23"/>
                  <a:gd name="T12" fmla="*/ 6 w 16"/>
                  <a:gd name="T13" fmla="*/ 5 h 23"/>
                  <a:gd name="T14" fmla="*/ 6 w 16"/>
                  <a:gd name="T15" fmla="*/ 5 h 23"/>
                  <a:gd name="T16" fmla="*/ 6 w 16"/>
                  <a:gd name="T17" fmla="*/ 9 h 23"/>
                  <a:gd name="T18" fmla="*/ 6 w 16"/>
                  <a:gd name="T19" fmla="*/ 9 h 23"/>
                  <a:gd name="T20" fmla="*/ 14 w 16"/>
                  <a:gd name="T21" fmla="*/ 9 h 23"/>
                  <a:gd name="T22" fmla="*/ 14 w 16"/>
                  <a:gd name="T23" fmla="*/ 9 h 23"/>
                  <a:gd name="T24" fmla="*/ 14 w 16"/>
                  <a:gd name="T25" fmla="*/ 14 h 23"/>
                  <a:gd name="T26" fmla="*/ 14 w 16"/>
                  <a:gd name="T27" fmla="*/ 14 h 23"/>
                  <a:gd name="T28" fmla="*/ 6 w 16"/>
                  <a:gd name="T29" fmla="*/ 14 h 23"/>
                  <a:gd name="T30" fmla="*/ 6 w 16"/>
                  <a:gd name="T31" fmla="*/ 14 h 23"/>
                  <a:gd name="T32" fmla="*/ 6 w 16"/>
                  <a:gd name="T33" fmla="*/ 18 h 23"/>
                  <a:gd name="T34" fmla="*/ 6 w 16"/>
                  <a:gd name="T35" fmla="*/ 18 h 23"/>
                  <a:gd name="T36" fmla="*/ 15 w 16"/>
                  <a:gd name="T37" fmla="*/ 18 h 23"/>
                  <a:gd name="T38" fmla="*/ 16 w 16"/>
                  <a:gd name="T39" fmla="*/ 19 h 23"/>
                  <a:gd name="T40" fmla="*/ 16 w 16"/>
                  <a:gd name="T41" fmla="*/ 23 h 23"/>
                  <a:gd name="T42" fmla="*/ 15 w 16"/>
                  <a:gd name="T43" fmla="*/ 23 h 23"/>
                  <a:gd name="T44" fmla="*/ 0 w 16"/>
                  <a:gd name="T45" fmla="*/ 23 h 23"/>
                  <a:gd name="T46" fmla="*/ 0 w 16"/>
                  <a:gd name="T47" fmla="*/ 23 h 23"/>
                  <a:gd name="T48" fmla="*/ 0 w 16"/>
                  <a:gd name="T4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23">
                    <a:moveTo>
                      <a:pt x="0" y="0"/>
                    </a:moveTo>
                    <a:cubicBezTo>
                      <a:pt x="0" y="0"/>
                      <a:pt x="0" y="0"/>
                      <a:pt x="0" y="0"/>
                    </a:cubicBezTo>
                    <a:cubicBezTo>
                      <a:pt x="15" y="0"/>
                      <a:pt x="15" y="0"/>
                      <a:pt x="15" y="0"/>
                    </a:cubicBezTo>
                    <a:cubicBezTo>
                      <a:pt x="16" y="0"/>
                      <a:pt x="16" y="0"/>
                      <a:pt x="16" y="0"/>
                    </a:cubicBezTo>
                    <a:cubicBezTo>
                      <a:pt x="16" y="5"/>
                      <a:pt x="16" y="5"/>
                      <a:pt x="16" y="5"/>
                    </a:cubicBezTo>
                    <a:cubicBezTo>
                      <a:pt x="16" y="5"/>
                      <a:pt x="16" y="5"/>
                      <a:pt x="15" y="5"/>
                    </a:cubicBezTo>
                    <a:cubicBezTo>
                      <a:pt x="6" y="5"/>
                      <a:pt x="6" y="5"/>
                      <a:pt x="6" y="5"/>
                    </a:cubicBezTo>
                    <a:cubicBezTo>
                      <a:pt x="6" y="5"/>
                      <a:pt x="6" y="5"/>
                      <a:pt x="6" y="5"/>
                    </a:cubicBezTo>
                    <a:cubicBezTo>
                      <a:pt x="6" y="9"/>
                      <a:pt x="6" y="9"/>
                      <a:pt x="6" y="9"/>
                    </a:cubicBezTo>
                    <a:cubicBezTo>
                      <a:pt x="6" y="9"/>
                      <a:pt x="6" y="9"/>
                      <a:pt x="6" y="9"/>
                    </a:cubicBezTo>
                    <a:cubicBezTo>
                      <a:pt x="14" y="9"/>
                      <a:pt x="14" y="9"/>
                      <a:pt x="14" y="9"/>
                    </a:cubicBezTo>
                    <a:cubicBezTo>
                      <a:pt x="14" y="9"/>
                      <a:pt x="14" y="9"/>
                      <a:pt x="14" y="9"/>
                    </a:cubicBezTo>
                    <a:cubicBezTo>
                      <a:pt x="14" y="14"/>
                      <a:pt x="14" y="14"/>
                      <a:pt x="14" y="14"/>
                    </a:cubicBezTo>
                    <a:cubicBezTo>
                      <a:pt x="14" y="14"/>
                      <a:pt x="14" y="14"/>
                      <a:pt x="14" y="14"/>
                    </a:cubicBezTo>
                    <a:cubicBezTo>
                      <a:pt x="6" y="14"/>
                      <a:pt x="6" y="14"/>
                      <a:pt x="6" y="14"/>
                    </a:cubicBezTo>
                    <a:cubicBezTo>
                      <a:pt x="6" y="14"/>
                      <a:pt x="6" y="14"/>
                      <a:pt x="6" y="14"/>
                    </a:cubicBezTo>
                    <a:cubicBezTo>
                      <a:pt x="6" y="18"/>
                      <a:pt x="6" y="18"/>
                      <a:pt x="6" y="18"/>
                    </a:cubicBezTo>
                    <a:cubicBezTo>
                      <a:pt x="6" y="18"/>
                      <a:pt x="6" y="18"/>
                      <a:pt x="6" y="18"/>
                    </a:cubicBezTo>
                    <a:cubicBezTo>
                      <a:pt x="15" y="18"/>
                      <a:pt x="15" y="18"/>
                      <a:pt x="15" y="18"/>
                    </a:cubicBezTo>
                    <a:cubicBezTo>
                      <a:pt x="16" y="18"/>
                      <a:pt x="16" y="18"/>
                      <a:pt x="16" y="19"/>
                    </a:cubicBezTo>
                    <a:cubicBezTo>
                      <a:pt x="16" y="23"/>
                      <a:pt x="16" y="23"/>
                      <a:pt x="16" y="23"/>
                    </a:cubicBezTo>
                    <a:cubicBezTo>
                      <a:pt x="16" y="23"/>
                      <a:pt x="16" y="23"/>
                      <a:pt x="15" y="23"/>
                    </a:cubicBezTo>
                    <a:cubicBezTo>
                      <a:pt x="0" y="23"/>
                      <a:pt x="0" y="23"/>
                      <a:pt x="0" y="23"/>
                    </a:cubicBezTo>
                    <a:cubicBezTo>
                      <a:pt x="0" y="23"/>
                      <a:pt x="0" y="23"/>
                      <a:pt x="0" y="23"/>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54" name="Freeform 46"/>
              <p:cNvSpPr>
                <a:spLocks/>
              </p:cNvSpPr>
              <p:nvPr userDrawn="1"/>
            </p:nvSpPr>
            <p:spPr bwMode="auto">
              <a:xfrm>
                <a:off x="6899275" y="6407150"/>
                <a:ext cx="61913" cy="76200"/>
              </a:xfrm>
              <a:custGeom>
                <a:avLst/>
                <a:gdLst>
                  <a:gd name="T0" fmla="*/ 7 w 19"/>
                  <a:gd name="T1" fmla="*/ 23 h 23"/>
                  <a:gd name="T2" fmla="*/ 7 w 19"/>
                  <a:gd name="T3" fmla="*/ 23 h 23"/>
                  <a:gd name="T4" fmla="*/ 6 w 19"/>
                  <a:gd name="T5" fmla="*/ 23 h 23"/>
                  <a:gd name="T6" fmla="*/ 6 w 19"/>
                  <a:gd name="T7" fmla="*/ 23 h 23"/>
                  <a:gd name="T8" fmla="*/ 6 w 19"/>
                  <a:gd name="T9" fmla="*/ 23 h 23"/>
                  <a:gd name="T10" fmla="*/ 6 w 19"/>
                  <a:gd name="T11" fmla="*/ 6 h 23"/>
                  <a:gd name="T12" fmla="*/ 6 w 19"/>
                  <a:gd name="T13" fmla="*/ 5 h 23"/>
                  <a:gd name="T14" fmla="*/ 6 w 19"/>
                  <a:gd name="T15" fmla="*/ 5 h 23"/>
                  <a:gd name="T16" fmla="*/ 1 w 19"/>
                  <a:gd name="T17" fmla="*/ 5 h 23"/>
                  <a:gd name="T18" fmla="*/ 0 w 19"/>
                  <a:gd name="T19" fmla="*/ 5 h 23"/>
                  <a:gd name="T20" fmla="*/ 0 w 19"/>
                  <a:gd name="T21" fmla="*/ 5 h 23"/>
                  <a:gd name="T22" fmla="*/ 0 w 19"/>
                  <a:gd name="T23" fmla="*/ 5 h 23"/>
                  <a:gd name="T24" fmla="*/ 0 w 19"/>
                  <a:gd name="T25" fmla="*/ 5 h 23"/>
                  <a:gd name="T26" fmla="*/ 0 w 19"/>
                  <a:gd name="T27" fmla="*/ 5 h 23"/>
                  <a:gd name="T28" fmla="*/ 0 w 19"/>
                  <a:gd name="T29" fmla="*/ 0 h 23"/>
                  <a:gd name="T30" fmla="*/ 0 w 19"/>
                  <a:gd name="T31" fmla="*/ 0 h 23"/>
                  <a:gd name="T32" fmla="*/ 1 w 19"/>
                  <a:gd name="T33" fmla="*/ 0 h 23"/>
                  <a:gd name="T34" fmla="*/ 18 w 19"/>
                  <a:gd name="T35" fmla="*/ 0 h 23"/>
                  <a:gd name="T36" fmla="*/ 18 w 19"/>
                  <a:gd name="T37" fmla="*/ 0 h 23"/>
                  <a:gd name="T38" fmla="*/ 19 w 19"/>
                  <a:gd name="T39" fmla="*/ 0 h 23"/>
                  <a:gd name="T40" fmla="*/ 19 w 19"/>
                  <a:gd name="T41" fmla="*/ 0 h 23"/>
                  <a:gd name="T42" fmla="*/ 19 w 19"/>
                  <a:gd name="T43" fmla="*/ 5 h 23"/>
                  <a:gd name="T44" fmla="*/ 18 w 19"/>
                  <a:gd name="T45" fmla="*/ 5 h 23"/>
                  <a:gd name="T46" fmla="*/ 18 w 19"/>
                  <a:gd name="T47" fmla="*/ 5 h 23"/>
                  <a:gd name="T48" fmla="*/ 18 w 19"/>
                  <a:gd name="T49" fmla="*/ 5 h 23"/>
                  <a:gd name="T50" fmla="*/ 13 w 19"/>
                  <a:gd name="T51" fmla="*/ 5 h 23"/>
                  <a:gd name="T52" fmla="*/ 12 w 19"/>
                  <a:gd name="T53" fmla="*/ 5 h 23"/>
                  <a:gd name="T54" fmla="*/ 12 w 19"/>
                  <a:gd name="T55" fmla="*/ 6 h 23"/>
                  <a:gd name="T56" fmla="*/ 12 w 19"/>
                  <a:gd name="T57" fmla="*/ 6 h 23"/>
                  <a:gd name="T58" fmla="*/ 12 w 19"/>
                  <a:gd name="T59" fmla="*/ 23 h 23"/>
                  <a:gd name="T60" fmla="*/ 12 w 19"/>
                  <a:gd name="T61" fmla="*/ 23 h 23"/>
                  <a:gd name="T62" fmla="*/ 12 w 19"/>
                  <a:gd name="T63" fmla="*/ 23 h 23"/>
                  <a:gd name="T64" fmla="*/ 12 w 19"/>
                  <a:gd name="T65" fmla="*/ 23 h 23"/>
                  <a:gd name="T66" fmla="*/ 7 w 19"/>
                  <a:gd name="T67"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3">
                    <a:moveTo>
                      <a:pt x="7" y="23"/>
                    </a:moveTo>
                    <a:cubicBezTo>
                      <a:pt x="7" y="23"/>
                      <a:pt x="7" y="23"/>
                      <a:pt x="7" y="23"/>
                    </a:cubicBezTo>
                    <a:cubicBezTo>
                      <a:pt x="7" y="23"/>
                      <a:pt x="7" y="23"/>
                      <a:pt x="6" y="23"/>
                    </a:cubicBezTo>
                    <a:cubicBezTo>
                      <a:pt x="6" y="23"/>
                      <a:pt x="6" y="23"/>
                      <a:pt x="6" y="23"/>
                    </a:cubicBezTo>
                    <a:cubicBezTo>
                      <a:pt x="6" y="23"/>
                      <a:pt x="6" y="23"/>
                      <a:pt x="6" y="23"/>
                    </a:cubicBezTo>
                    <a:cubicBezTo>
                      <a:pt x="6" y="6"/>
                      <a:pt x="6" y="6"/>
                      <a:pt x="6" y="6"/>
                    </a:cubicBezTo>
                    <a:cubicBezTo>
                      <a:pt x="6" y="6"/>
                      <a:pt x="6" y="5"/>
                      <a:pt x="6" y="5"/>
                    </a:cubicBezTo>
                    <a:cubicBezTo>
                      <a:pt x="6" y="5"/>
                      <a:pt x="6" y="5"/>
                      <a:pt x="6" y="5"/>
                    </a:cubicBezTo>
                    <a:cubicBezTo>
                      <a:pt x="1" y="5"/>
                      <a:pt x="1" y="5"/>
                      <a:pt x="1" y="5"/>
                    </a:cubicBezTo>
                    <a:cubicBezTo>
                      <a:pt x="0" y="5"/>
                      <a:pt x="0" y="5"/>
                      <a:pt x="0" y="5"/>
                    </a:cubicBezTo>
                    <a:cubicBezTo>
                      <a:pt x="0" y="5"/>
                      <a:pt x="0" y="5"/>
                      <a:pt x="0" y="5"/>
                    </a:cubicBezTo>
                    <a:cubicBezTo>
                      <a:pt x="0" y="5"/>
                      <a:pt x="0" y="5"/>
                      <a:pt x="0" y="5"/>
                    </a:cubicBezTo>
                    <a:cubicBezTo>
                      <a:pt x="0" y="5"/>
                      <a:pt x="0" y="5"/>
                      <a:pt x="0" y="5"/>
                    </a:cubicBezTo>
                    <a:cubicBezTo>
                      <a:pt x="0" y="5"/>
                      <a:pt x="0" y="5"/>
                      <a:pt x="0" y="5"/>
                    </a:cubicBezTo>
                    <a:cubicBezTo>
                      <a:pt x="0" y="0"/>
                      <a:pt x="0" y="0"/>
                      <a:pt x="0" y="0"/>
                    </a:cubicBezTo>
                    <a:cubicBezTo>
                      <a:pt x="0" y="0"/>
                      <a:pt x="0" y="0"/>
                      <a:pt x="0" y="0"/>
                    </a:cubicBezTo>
                    <a:cubicBezTo>
                      <a:pt x="1" y="0"/>
                      <a:pt x="1" y="0"/>
                      <a:pt x="1" y="0"/>
                    </a:cubicBezTo>
                    <a:cubicBezTo>
                      <a:pt x="18" y="0"/>
                      <a:pt x="18" y="0"/>
                      <a:pt x="18" y="0"/>
                    </a:cubicBezTo>
                    <a:cubicBezTo>
                      <a:pt x="18" y="0"/>
                      <a:pt x="18" y="0"/>
                      <a:pt x="18" y="0"/>
                    </a:cubicBezTo>
                    <a:cubicBezTo>
                      <a:pt x="18" y="0"/>
                      <a:pt x="19" y="0"/>
                      <a:pt x="19" y="0"/>
                    </a:cubicBezTo>
                    <a:cubicBezTo>
                      <a:pt x="19" y="0"/>
                      <a:pt x="19" y="0"/>
                      <a:pt x="19" y="0"/>
                    </a:cubicBezTo>
                    <a:cubicBezTo>
                      <a:pt x="19" y="5"/>
                      <a:pt x="19" y="5"/>
                      <a:pt x="19" y="5"/>
                    </a:cubicBezTo>
                    <a:cubicBezTo>
                      <a:pt x="19" y="5"/>
                      <a:pt x="19" y="5"/>
                      <a:pt x="18" y="5"/>
                    </a:cubicBezTo>
                    <a:cubicBezTo>
                      <a:pt x="18" y="5"/>
                      <a:pt x="18" y="5"/>
                      <a:pt x="18" y="5"/>
                    </a:cubicBezTo>
                    <a:cubicBezTo>
                      <a:pt x="18" y="5"/>
                      <a:pt x="18" y="5"/>
                      <a:pt x="18" y="5"/>
                    </a:cubicBezTo>
                    <a:cubicBezTo>
                      <a:pt x="13" y="5"/>
                      <a:pt x="13" y="5"/>
                      <a:pt x="13" y="5"/>
                    </a:cubicBezTo>
                    <a:cubicBezTo>
                      <a:pt x="13" y="5"/>
                      <a:pt x="12" y="5"/>
                      <a:pt x="12" y="5"/>
                    </a:cubicBezTo>
                    <a:cubicBezTo>
                      <a:pt x="12" y="5"/>
                      <a:pt x="12" y="6"/>
                      <a:pt x="12" y="6"/>
                    </a:cubicBezTo>
                    <a:cubicBezTo>
                      <a:pt x="12" y="6"/>
                      <a:pt x="12" y="6"/>
                      <a:pt x="12" y="6"/>
                    </a:cubicBezTo>
                    <a:cubicBezTo>
                      <a:pt x="12" y="23"/>
                      <a:pt x="12" y="23"/>
                      <a:pt x="12" y="23"/>
                    </a:cubicBezTo>
                    <a:cubicBezTo>
                      <a:pt x="12" y="23"/>
                      <a:pt x="12" y="23"/>
                      <a:pt x="12" y="23"/>
                    </a:cubicBezTo>
                    <a:cubicBezTo>
                      <a:pt x="12" y="23"/>
                      <a:pt x="12" y="23"/>
                      <a:pt x="12" y="23"/>
                    </a:cubicBezTo>
                    <a:cubicBezTo>
                      <a:pt x="12" y="23"/>
                      <a:pt x="12" y="23"/>
                      <a:pt x="12" y="23"/>
                    </a:cubicBezTo>
                    <a:lnTo>
                      <a:pt x="7"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nvGrpSpPr>
            <p:cNvPr id="33" name="Gruppe 32"/>
            <p:cNvGrpSpPr/>
            <p:nvPr userDrawn="1"/>
          </p:nvGrpSpPr>
          <p:grpSpPr>
            <a:xfrm>
              <a:off x="5880100" y="5659438"/>
              <a:ext cx="511175" cy="544512"/>
              <a:chOff x="5880100" y="5659438"/>
              <a:chExt cx="511175" cy="544512"/>
            </a:xfrm>
            <a:grpFill/>
          </p:grpSpPr>
          <p:sp>
            <p:nvSpPr>
              <p:cNvPr id="34" name="Freeform 47"/>
              <p:cNvSpPr>
                <a:spLocks/>
              </p:cNvSpPr>
              <p:nvPr userDrawn="1"/>
            </p:nvSpPr>
            <p:spPr bwMode="auto">
              <a:xfrm>
                <a:off x="6143625" y="5678488"/>
                <a:ext cx="247650" cy="496887"/>
              </a:xfrm>
              <a:custGeom>
                <a:avLst/>
                <a:gdLst>
                  <a:gd name="T0" fmla="*/ 76 w 76"/>
                  <a:gd name="T1" fmla="*/ 123 h 151"/>
                  <a:gd name="T2" fmla="*/ 60 w 76"/>
                  <a:gd name="T3" fmla="*/ 115 h 151"/>
                  <a:gd name="T4" fmla="*/ 45 w 76"/>
                  <a:gd name="T5" fmla="*/ 52 h 151"/>
                  <a:gd name="T6" fmla="*/ 53 w 76"/>
                  <a:gd name="T7" fmla="*/ 0 h 151"/>
                  <a:gd name="T8" fmla="*/ 53 w 76"/>
                  <a:gd name="T9" fmla="*/ 0 h 151"/>
                  <a:gd name="T10" fmla="*/ 30 w 76"/>
                  <a:gd name="T11" fmla="*/ 57 h 151"/>
                  <a:gd name="T12" fmla="*/ 44 w 76"/>
                  <a:gd name="T13" fmla="*/ 151 h 151"/>
                  <a:gd name="T14" fmla="*/ 76 w 76"/>
                  <a:gd name="T15" fmla="*/ 123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151">
                    <a:moveTo>
                      <a:pt x="76" y="123"/>
                    </a:moveTo>
                    <a:cubicBezTo>
                      <a:pt x="72" y="121"/>
                      <a:pt x="68" y="119"/>
                      <a:pt x="60" y="115"/>
                    </a:cubicBezTo>
                    <a:cubicBezTo>
                      <a:pt x="40" y="103"/>
                      <a:pt x="34" y="84"/>
                      <a:pt x="45" y="52"/>
                    </a:cubicBezTo>
                    <a:cubicBezTo>
                      <a:pt x="52" y="33"/>
                      <a:pt x="55" y="17"/>
                      <a:pt x="53" y="0"/>
                    </a:cubicBezTo>
                    <a:cubicBezTo>
                      <a:pt x="53" y="0"/>
                      <a:pt x="53" y="0"/>
                      <a:pt x="53" y="0"/>
                    </a:cubicBezTo>
                    <a:cubicBezTo>
                      <a:pt x="52" y="21"/>
                      <a:pt x="44" y="34"/>
                      <a:pt x="30" y="57"/>
                    </a:cubicBezTo>
                    <a:cubicBezTo>
                      <a:pt x="0" y="105"/>
                      <a:pt x="30" y="140"/>
                      <a:pt x="44" y="151"/>
                    </a:cubicBezTo>
                    <a:cubicBezTo>
                      <a:pt x="57" y="144"/>
                      <a:pt x="68" y="135"/>
                      <a:pt x="76" y="1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5" name="Freeform 48"/>
              <p:cNvSpPr>
                <a:spLocks/>
              </p:cNvSpPr>
              <p:nvPr userDrawn="1"/>
            </p:nvSpPr>
            <p:spPr bwMode="auto">
              <a:xfrm>
                <a:off x="5997575" y="5665788"/>
                <a:ext cx="301625" cy="538162"/>
              </a:xfrm>
              <a:custGeom>
                <a:avLst/>
                <a:gdLst>
                  <a:gd name="T0" fmla="*/ 61 w 93"/>
                  <a:gd name="T1" fmla="*/ 59 h 164"/>
                  <a:gd name="T2" fmla="*/ 93 w 93"/>
                  <a:gd name="T3" fmla="*/ 1 h 164"/>
                  <a:gd name="T4" fmla="*/ 92 w 93"/>
                  <a:gd name="T5" fmla="*/ 0 h 164"/>
                  <a:gd name="T6" fmla="*/ 38 w 93"/>
                  <a:gd name="T7" fmla="*/ 58 h 164"/>
                  <a:gd name="T8" fmla="*/ 11 w 93"/>
                  <a:gd name="T9" fmla="*/ 154 h 164"/>
                  <a:gd name="T10" fmla="*/ 51 w 93"/>
                  <a:gd name="T11" fmla="*/ 164 h 164"/>
                  <a:gd name="T12" fmla="*/ 60 w 93"/>
                  <a:gd name="T13" fmla="*/ 163 h 164"/>
                  <a:gd name="T14" fmla="*/ 61 w 93"/>
                  <a:gd name="T15" fmla="*/ 59 h 1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3" h="164">
                    <a:moveTo>
                      <a:pt x="61" y="59"/>
                    </a:moveTo>
                    <a:cubicBezTo>
                      <a:pt x="84" y="32"/>
                      <a:pt x="91" y="19"/>
                      <a:pt x="93" y="1"/>
                    </a:cubicBezTo>
                    <a:cubicBezTo>
                      <a:pt x="93" y="0"/>
                      <a:pt x="92" y="0"/>
                      <a:pt x="92" y="0"/>
                    </a:cubicBezTo>
                    <a:cubicBezTo>
                      <a:pt x="87" y="23"/>
                      <a:pt x="73" y="34"/>
                      <a:pt x="38" y="58"/>
                    </a:cubicBezTo>
                    <a:cubicBezTo>
                      <a:pt x="0" y="83"/>
                      <a:pt x="2" y="127"/>
                      <a:pt x="11" y="154"/>
                    </a:cubicBezTo>
                    <a:cubicBezTo>
                      <a:pt x="23" y="160"/>
                      <a:pt x="36" y="164"/>
                      <a:pt x="51" y="164"/>
                    </a:cubicBezTo>
                    <a:cubicBezTo>
                      <a:pt x="54" y="164"/>
                      <a:pt x="57" y="164"/>
                      <a:pt x="60" y="163"/>
                    </a:cubicBezTo>
                    <a:cubicBezTo>
                      <a:pt x="32" y="122"/>
                      <a:pt x="34" y="90"/>
                      <a:pt x="61" y="5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sp>
            <p:nvSpPr>
              <p:cNvPr id="36" name="Freeform 49"/>
              <p:cNvSpPr>
                <a:spLocks/>
              </p:cNvSpPr>
              <p:nvPr userDrawn="1"/>
            </p:nvSpPr>
            <p:spPr bwMode="auto">
              <a:xfrm>
                <a:off x="5880100" y="5659438"/>
                <a:ext cx="403225" cy="436562"/>
              </a:xfrm>
              <a:custGeom>
                <a:avLst/>
                <a:gdLst>
                  <a:gd name="T0" fmla="*/ 83 w 124"/>
                  <a:gd name="T1" fmla="*/ 41 h 133"/>
                  <a:gd name="T2" fmla="*/ 124 w 124"/>
                  <a:gd name="T3" fmla="*/ 0 h 133"/>
                  <a:gd name="T4" fmla="*/ 123 w 124"/>
                  <a:gd name="T5" fmla="*/ 0 h 133"/>
                  <a:gd name="T6" fmla="*/ 52 w 124"/>
                  <a:gd name="T7" fmla="*/ 32 h 133"/>
                  <a:gd name="T8" fmla="*/ 1 w 124"/>
                  <a:gd name="T9" fmla="*/ 64 h 133"/>
                  <a:gd name="T10" fmla="*/ 0 w 124"/>
                  <a:gd name="T11" fmla="*/ 79 h 133"/>
                  <a:gd name="T12" fmla="*/ 19 w 124"/>
                  <a:gd name="T13" fmla="*/ 133 h 133"/>
                  <a:gd name="T14" fmla="*/ 83 w 124"/>
                  <a:gd name="T15" fmla="*/ 41 h 1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33">
                    <a:moveTo>
                      <a:pt x="83" y="41"/>
                    </a:moveTo>
                    <a:cubicBezTo>
                      <a:pt x="108" y="30"/>
                      <a:pt x="120" y="13"/>
                      <a:pt x="124" y="0"/>
                    </a:cubicBezTo>
                    <a:cubicBezTo>
                      <a:pt x="123" y="0"/>
                      <a:pt x="123" y="0"/>
                      <a:pt x="123" y="0"/>
                    </a:cubicBezTo>
                    <a:cubicBezTo>
                      <a:pt x="112" y="23"/>
                      <a:pt x="90" y="27"/>
                      <a:pt x="52" y="32"/>
                    </a:cubicBezTo>
                    <a:cubicBezTo>
                      <a:pt x="29" y="35"/>
                      <a:pt x="12" y="48"/>
                      <a:pt x="1" y="64"/>
                    </a:cubicBezTo>
                    <a:cubicBezTo>
                      <a:pt x="0" y="69"/>
                      <a:pt x="0" y="74"/>
                      <a:pt x="0" y="79"/>
                    </a:cubicBezTo>
                    <a:cubicBezTo>
                      <a:pt x="0" y="99"/>
                      <a:pt x="7" y="118"/>
                      <a:pt x="19" y="133"/>
                    </a:cubicBezTo>
                    <a:cubicBezTo>
                      <a:pt x="18" y="68"/>
                      <a:pt x="52" y="54"/>
                      <a:pt x="83"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a-DK"/>
              </a:p>
            </p:txBody>
          </p:sp>
        </p:grpSp>
      </p:grpSp>
      <p:sp>
        <p:nvSpPr>
          <p:cNvPr id="4" name="Pladsholder til tekst 3"/>
          <p:cNvSpPr>
            <a:spLocks noGrp="1"/>
          </p:cNvSpPr>
          <p:nvPr>
            <p:ph type="body" sz="quarter" idx="12" hasCustomPrompt="1"/>
          </p:nvPr>
        </p:nvSpPr>
        <p:spPr>
          <a:xfrm>
            <a:off x="766763" y="2205038"/>
            <a:ext cx="4458495" cy="3600491"/>
          </a:xfrm>
        </p:spPr>
        <p:txBody>
          <a:bodyPr/>
          <a:lstStyle>
            <a:lvl1pPr marL="285750" indent="-285750">
              <a:buFontTx/>
              <a:buBlip>
                <a:blip r:embed="rId2"/>
              </a:buBlip>
              <a:defRPr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da-DK" dirty="0" err="1"/>
              <a:t>Insert</a:t>
            </a:r>
            <a:r>
              <a:rPr lang="da-DK" dirty="0"/>
              <a:t> </a:t>
            </a:r>
            <a:r>
              <a:rPr lang="da-DK" dirty="0" err="1"/>
              <a:t>bullets</a:t>
            </a:r>
            <a:endParaRPr lang="da-DK" dirty="0"/>
          </a:p>
        </p:txBody>
      </p:sp>
      <p:sp>
        <p:nvSpPr>
          <p:cNvPr id="75" name="Picture Placeholder 4"/>
          <p:cNvSpPr>
            <a:spLocks noGrp="1"/>
          </p:cNvSpPr>
          <p:nvPr>
            <p:ph type="pic" sz="quarter" idx="11" hasCustomPrompt="1"/>
          </p:nvPr>
        </p:nvSpPr>
        <p:spPr>
          <a:xfrm>
            <a:off x="5270500" y="0"/>
            <a:ext cx="69215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6" name="Pladsholder til tekst 6"/>
          <p:cNvSpPr>
            <a:spLocks noGrp="1"/>
          </p:cNvSpPr>
          <p:nvPr>
            <p:ph type="body" sz="quarter" idx="13" hasCustomPrompt="1"/>
          </p:nvPr>
        </p:nvSpPr>
        <p:spPr>
          <a:xfrm>
            <a:off x="3071813" y="6363837"/>
            <a:ext cx="1819117" cy="282204"/>
          </a:xfrm>
        </p:spPr>
        <p:txBody>
          <a:bodyPr tIns="0">
            <a:noAutofit/>
          </a:bodyPr>
          <a:lstStyle>
            <a:lvl1pPr marL="0" indent="0">
              <a:lnSpc>
                <a:spcPct val="100000"/>
              </a:lnSpc>
              <a:buNone/>
              <a:defRPr sz="600" b="1" spc="170" baseline="0">
                <a:solidFill>
                  <a:schemeClr val="bg1"/>
                </a:solidFill>
                <a:latin typeface="+mn-lt"/>
              </a:defRPr>
            </a:lvl1pPr>
          </a:lstStyle>
          <a:p>
            <a:pPr lvl="0"/>
            <a:r>
              <a:rPr lang="da-DK" dirty="0"/>
              <a:t>INSERT POWERPOINT- OR NAME OF DEPARTMENT</a:t>
            </a:r>
          </a:p>
        </p:txBody>
      </p:sp>
      <p:pic>
        <p:nvPicPr>
          <p:cNvPr id="55" name="Billede 5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27148" y="6338917"/>
            <a:ext cx="1002541" cy="265095"/>
          </a:xfrm>
          <a:prstGeom prst="rect">
            <a:avLst/>
          </a:prstGeom>
        </p:spPr>
      </p:pic>
    </p:spTree>
    <p:extLst>
      <p:ext uri="{BB962C8B-B14F-4D97-AF65-F5344CB8AC3E}">
        <p14:creationId xmlns:p14="http://schemas.microsoft.com/office/powerpoint/2010/main" val="735931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1" name="Text Placeholder 10"/>
          <p:cNvSpPr>
            <a:spLocks noGrp="1"/>
          </p:cNvSpPr>
          <p:nvPr>
            <p:ph type="body" idx="1"/>
          </p:nvPr>
        </p:nvSpPr>
        <p:spPr>
          <a:xfrm>
            <a:off x="766763" y="2215710"/>
            <a:ext cx="6298513" cy="3559735"/>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82" name="Заголовок 1"/>
          <p:cNvSpPr txBox="1">
            <a:spLocks/>
          </p:cNvSpPr>
          <p:nvPr userDrawn="1"/>
        </p:nvSpPr>
        <p:spPr>
          <a:xfrm>
            <a:off x="10207074" y="6364107"/>
            <a:ext cx="1413426" cy="282928"/>
          </a:xfrm>
          <a:prstGeom prst="rect">
            <a:avLst/>
          </a:prstGeom>
          <a:effectLst/>
        </p:spPr>
        <p:txBody>
          <a:bodyPr vert="horz" lIns="0" tIns="0" rIns="0" bIns="0" rtlCol="0" anchor="t" anchorCtr="0">
            <a:noAutofit/>
          </a:bodyPr>
          <a:lstStyle>
            <a:lvl1pPr algn="l" defTabSz="914318" rtl="0" eaLnBrk="1" latinLnBrk="0" hangingPunct="1">
              <a:lnSpc>
                <a:spcPct val="100000"/>
              </a:lnSpc>
              <a:spcBef>
                <a:spcPct val="0"/>
              </a:spcBef>
              <a:buNone/>
              <a:defRPr sz="3600" b="1" kern="1200" spc="300" baseline="0">
                <a:solidFill>
                  <a:schemeClr val="tx1"/>
                </a:solidFill>
                <a:latin typeface="Barlow" panose="00000500000000000000" pitchFamily="2" charset="0"/>
                <a:ea typeface="+mj-ea"/>
                <a:cs typeface="+mj-cs"/>
              </a:defRPr>
            </a:lvl1pPr>
          </a:lstStyle>
          <a:p>
            <a:pPr algn="r"/>
            <a:r>
              <a:rPr lang="en-US" sz="600" b="1" spc="200" baseline="0" dirty="0">
                <a:latin typeface="+mn-lt"/>
              </a:rPr>
              <a:t>PAGE</a:t>
            </a:r>
          </a:p>
          <a:p>
            <a:pPr algn="r"/>
            <a:fld id="{B7B554CF-BBF7-4941-9FD0-458D21B824E3}" type="slidenum">
              <a:rPr lang="en-US" sz="600" b="1" spc="200" baseline="0" smtClean="0">
                <a:latin typeface="+mn-lt"/>
              </a:rPr>
              <a:t>‹#›</a:t>
            </a:fld>
            <a:endParaRPr lang="en-US" sz="600" b="1" spc="200" baseline="0" dirty="0">
              <a:latin typeface="+mn-lt"/>
            </a:endParaRPr>
          </a:p>
        </p:txBody>
      </p:sp>
      <p:pic>
        <p:nvPicPr>
          <p:cNvPr id="2" name="Billede 1"/>
          <p:cNvPicPr>
            <a:picLocks noChangeAspect="1"/>
          </p:cNvPicPr>
          <p:nvPr userDrawn="1"/>
        </p:nvPicPr>
        <p:blipFill>
          <a:blip r:embed="rId12" cstate="hqprint">
            <a:extLst>
              <a:ext uri="{28A0092B-C50C-407E-A947-70E740481C1C}">
                <a14:useLocalDpi xmlns:a14="http://schemas.microsoft.com/office/drawing/2010/main" val="0"/>
              </a:ext>
            </a:extLst>
          </a:blip>
          <a:stretch>
            <a:fillRect/>
          </a:stretch>
        </p:blipFill>
        <p:spPr>
          <a:xfrm>
            <a:off x="327147" y="6338917"/>
            <a:ext cx="1002543" cy="265095"/>
          </a:xfrm>
          <a:prstGeom prst="rect">
            <a:avLst/>
          </a:prstGeom>
        </p:spPr>
      </p:pic>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56" r:id="rId1"/>
    <p:sldLayoutId id="2147484019" r:id="rId2"/>
    <p:sldLayoutId id="2147484053" r:id="rId3"/>
    <p:sldLayoutId id="2147484008" r:id="rId4"/>
    <p:sldLayoutId id="2147484022" r:id="rId5"/>
    <p:sldLayoutId id="2147484011" r:id="rId6"/>
    <p:sldLayoutId id="2147484014" r:id="rId7"/>
    <p:sldLayoutId id="2147484020" r:id="rId8"/>
    <p:sldLayoutId id="2147484051" r:id="rId9"/>
    <p:sldLayoutId id="2147484032" r:id="rId10"/>
  </p:sldLayoutIdLst>
  <p:hf hdr="0" ftr="0" dt="0"/>
  <p:txStyles>
    <p:titleStyle>
      <a:lvl1pPr algn="l" defTabSz="914318" rtl="0" eaLnBrk="1" latinLnBrk="0" hangingPunct="1">
        <a:lnSpc>
          <a:spcPct val="100000"/>
        </a:lnSpc>
        <a:spcBef>
          <a:spcPct val="0"/>
        </a:spcBef>
        <a:buNone/>
        <a:defRPr sz="3600" b="1" kern="1200" spc="300" baseline="0">
          <a:solidFill>
            <a:schemeClr val="tx1"/>
          </a:solidFill>
          <a:latin typeface="Barlow" panose="00000500000000000000" pitchFamily="2" charset="0"/>
          <a:ea typeface="+mj-ea"/>
          <a:cs typeface="+mj-cs"/>
        </a:defRPr>
      </a:lvl1pPr>
    </p:titleStyle>
    <p:bodyStyle>
      <a:lvl1pPr marL="285750" indent="-285750" algn="l" defTabSz="914318" rtl="0" eaLnBrk="1" latinLnBrk="0" hangingPunct="1">
        <a:lnSpc>
          <a:spcPct val="120000"/>
        </a:lnSpc>
        <a:spcBef>
          <a:spcPts val="1000"/>
        </a:spcBef>
        <a:buFontTx/>
        <a:buBlip>
          <a:blip r:embed="rId13"/>
        </a:buBlip>
        <a:defRPr sz="1600" kern="1200" spc="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13"/>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14"/>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14"/>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14"/>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0" pos="1935" userDrawn="1">
          <p15:clr>
            <a:srgbClr val="F26B43"/>
          </p15:clr>
        </p15:guide>
        <p15:guide id="1" orient="horz" pos="1389" userDrawn="1">
          <p15:clr>
            <a:srgbClr val="F26B43"/>
          </p15:clr>
        </p15:guide>
        <p15:guide id="28" pos="483" userDrawn="1">
          <p15:clr>
            <a:srgbClr val="F26B43"/>
          </p15:clr>
        </p15:guide>
        <p15:guide id="29" pos="7320" userDrawn="1">
          <p15:clr>
            <a:srgbClr val="F26B43"/>
          </p15:clr>
        </p15:guide>
        <p15:guide id="48" pos="1141" userDrawn="1">
          <p15:clr>
            <a:srgbClr val="F26B43"/>
          </p15:clr>
        </p15:guide>
        <p15:guide id="51" orient="horz" pos="414" userDrawn="1">
          <p15:clr>
            <a:srgbClr val="F26B43"/>
          </p15:clr>
        </p15:guide>
        <p15:guide id="52" pos="4339" userDrawn="1">
          <p15:clr>
            <a:srgbClr val="F26B43"/>
          </p15:clr>
        </p15:guide>
        <p15:guide id="53" pos="467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3.emf"/><Relationship Id="rId7" Type="http://schemas.openxmlformats.org/officeDocument/2006/relationships/diagramColors" Target="../diagrams/colors7.xml"/><Relationship Id="rId2" Type="http://schemas.openxmlformats.org/officeDocument/2006/relationships/image" Target="../media/image2.emf"/><Relationship Id="rId1" Type="http://schemas.openxmlformats.org/officeDocument/2006/relationships/slideLayout" Target="../slideLayouts/slideLayout7.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11.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diagramLayout" Target="../diagrams/layout8.xml"/><Relationship Id="rId7" Type="http://schemas.openxmlformats.org/officeDocument/2006/relationships/image" Target="../media/image2.emf"/><Relationship Id="rId2" Type="http://schemas.openxmlformats.org/officeDocument/2006/relationships/diagramData" Target="../diagrams/data8.xml"/><Relationship Id="rId1" Type="http://schemas.openxmlformats.org/officeDocument/2006/relationships/slideLayout" Target="../slideLayouts/slideLayout7.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diagramLayout" Target="../diagrams/layout9.xml"/><Relationship Id="rId7" Type="http://schemas.openxmlformats.org/officeDocument/2006/relationships/image" Target="../media/image2.emf"/><Relationship Id="rId2" Type="http://schemas.openxmlformats.org/officeDocument/2006/relationships/diagramData" Target="../diagrams/data9.xml"/><Relationship Id="rId1" Type="http://schemas.openxmlformats.org/officeDocument/2006/relationships/slideLayout" Target="../slideLayouts/slideLayout7.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emf"/><Relationship Id="rId7" Type="http://schemas.openxmlformats.org/officeDocument/2006/relationships/diagramColors" Target="../diagrams/colors1.xml"/><Relationship Id="rId2" Type="http://schemas.openxmlformats.org/officeDocument/2006/relationships/image" Target="../media/image2.emf"/><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13" Type="http://schemas.microsoft.com/office/2007/relationships/diagramDrawing" Target="../diagrams/drawing3.xml"/><Relationship Id="rId3" Type="http://schemas.openxmlformats.org/officeDocument/2006/relationships/image" Target="../media/image3.emf"/><Relationship Id="rId7" Type="http://schemas.openxmlformats.org/officeDocument/2006/relationships/diagramColors" Target="../diagrams/colors2.xml"/><Relationship Id="rId12" Type="http://schemas.openxmlformats.org/officeDocument/2006/relationships/diagramColors" Target="../diagrams/colors3.xml"/><Relationship Id="rId2" Type="http://schemas.openxmlformats.org/officeDocument/2006/relationships/image" Target="../media/image2.emf"/><Relationship Id="rId1" Type="http://schemas.openxmlformats.org/officeDocument/2006/relationships/slideLayout" Target="../slideLayouts/slideLayout7.xml"/><Relationship Id="rId6" Type="http://schemas.openxmlformats.org/officeDocument/2006/relationships/diagramQuickStyle" Target="../diagrams/quickStyle2.xml"/><Relationship Id="rId11" Type="http://schemas.openxmlformats.org/officeDocument/2006/relationships/diagramQuickStyle" Target="../diagrams/quickStyle3.xml"/><Relationship Id="rId5" Type="http://schemas.openxmlformats.org/officeDocument/2006/relationships/diagramLayout" Target="../diagrams/layout2.xml"/><Relationship Id="rId10" Type="http://schemas.openxmlformats.org/officeDocument/2006/relationships/diagramLayout" Target="../diagrams/layout3.xml"/><Relationship Id="rId4" Type="http://schemas.openxmlformats.org/officeDocument/2006/relationships/diagramData" Target="../diagrams/data2.xml"/><Relationship Id="rId9" Type="http://schemas.openxmlformats.org/officeDocument/2006/relationships/diagramData" Target="../diagrams/data3.xml"/></Relationships>
</file>

<file path=ppt/slides/_rels/slide6.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3.emf"/><Relationship Id="rId7" Type="http://schemas.openxmlformats.org/officeDocument/2006/relationships/diagramColors" Target="../diagrams/colors4.xml"/><Relationship Id="rId2" Type="http://schemas.openxmlformats.org/officeDocument/2006/relationships/image" Target="../media/image2.emf"/><Relationship Id="rId1" Type="http://schemas.openxmlformats.org/officeDocument/2006/relationships/slideLayout" Target="../slideLayouts/slideLayout7.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7.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diagramLayout" Target="../diagrams/layout5.xml"/><Relationship Id="rId7" Type="http://schemas.openxmlformats.org/officeDocument/2006/relationships/image" Target="../media/image2.emf"/><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8" Type="http://schemas.openxmlformats.org/officeDocument/2006/relationships/image" Target="../media/image3.emf"/><Relationship Id="rId3" Type="http://schemas.openxmlformats.org/officeDocument/2006/relationships/diagramLayout" Target="../diagrams/layout6.xml"/><Relationship Id="rId7" Type="http://schemas.openxmlformats.org/officeDocument/2006/relationships/image" Target="../media/image2.emf"/><Relationship Id="rId2" Type="http://schemas.openxmlformats.org/officeDocument/2006/relationships/diagramData" Target="../diagrams/data6.xml"/><Relationship Id="rId1"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7.xml"/><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ladsholder til billede 9"/>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t="16359" b="1684"/>
          <a:stretch/>
        </p:blipFill>
        <p:spPr/>
      </p:pic>
      <p:sp>
        <p:nvSpPr>
          <p:cNvPr id="4" name="Titel 3"/>
          <p:cNvSpPr>
            <a:spLocks noGrp="1"/>
          </p:cNvSpPr>
          <p:nvPr>
            <p:ph type="title"/>
          </p:nvPr>
        </p:nvSpPr>
        <p:spPr/>
        <p:txBody>
          <a:bodyPr/>
          <a:lstStyle/>
          <a:p>
            <a:r>
              <a:rPr lang="da-DK" dirty="0">
                <a:latin typeface="+mn-lt"/>
              </a:rPr>
              <a:t>MUSICAL BIOFEEDBACK FOR STROKE REHABILITATION</a:t>
            </a:r>
            <a:endParaRPr lang="da-DK" b="0" dirty="0">
              <a:latin typeface="+mn-lt"/>
            </a:endParaRPr>
          </a:p>
        </p:txBody>
      </p:sp>
      <p:sp>
        <p:nvSpPr>
          <p:cNvPr id="7" name="Pladsholder til tekst 6"/>
          <p:cNvSpPr>
            <a:spLocks noGrp="1"/>
          </p:cNvSpPr>
          <p:nvPr>
            <p:ph type="body" sz="quarter" idx="12"/>
          </p:nvPr>
        </p:nvSpPr>
        <p:spPr/>
        <p:txBody>
          <a:bodyPr/>
          <a:lstStyle/>
          <a:p>
            <a:r>
              <a:rPr lang="da-DK" dirty="0"/>
              <a:t>PRITHVI RAVI KANTAN, 11.2.21</a:t>
            </a:r>
            <a:endParaRPr lang="da-DK" dirty="0">
              <a:latin typeface="+mn-lt"/>
            </a:endParaRPr>
          </a:p>
        </p:txBody>
      </p:sp>
      <p:pic>
        <p:nvPicPr>
          <p:cNvPr id="2" name="Billed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32290" y="5768340"/>
            <a:ext cx="683837" cy="800590"/>
          </a:xfrm>
          <a:prstGeom prst="rect">
            <a:avLst/>
          </a:prstGeom>
        </p:spPr>
      </p:pic>
    </p:spTree>
    <p:extLst>
      <p:ext uri="{BB962C8B-B14F-4D97-AF65-F5344CB8AC3E}">
        <p14:creationId xmlns:p14="http://schemas.microsoft.com/office/powerpoint/2010/main" val="22906726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138C9FC-1742-4F7E-A34B-5E9A42CE2129}"/>
              </a:ext>
            </a:extLst>
          </p:cNvPr>
          <p:cNvSpPr>
            <a:spLocks noGrp="1"/>
          </p:cNvSpPr>
          <p:nvPr>
            <p:ph type="title"/>
          </p:nvPr>
        </p:nvSpPr>
        <p:spPr>
          <a:xfrm>
            <a:off x="766762" y="328751"/>
            <a:ext cx="10587777" cy="1402687"/>
          </a:xfrm>
        </p:spPr>
        <p:txBody>
          <a:bodyPr/>
          <a:lstStyle/>
          <a:p>
            <a:pPr algn="ctr"/>
            <a:r>
              <a:rPr lang="en-IN" dirty="0"/>
              <a:t>SIT-TO-STAND TRAINING SYSTEM – AN EXAMPLE </a:t>
            </a:r>
            <a:r>
              <a:rPr lang="en-IN" i="1" dirty="0"/>
              <a:t>(work-in-progress)</a:t>
            </a:r>
            <a:endParaRPr lang="en-IN" dirty="0"/>
          </a:p>
        </p:txBody>
      </p:sp>
      <p:sp>
        <p:nvSpPr>
          <p:cNvPr id="6" name="Pladsholder til tekst 4">
            <a:extLst>
              <a:ext uri="{FF2B5EF4-FFF2-40B4-BE49-F238E27FC236}">
                <a16:creationId xmlns:a16="http://schemas.microsoft.com/office/drawing/2014/main" id="{57DBAC6F-999E-418F-9B60-F86C8CDFAE27}"/>
              </a:ext>
            </a:extLst>
          </p:cNvPr>
          <p:cNvSpPr txBox="1">
            <a:spLocks/>
          </p:cNvSpPr>
          <p:nvPr/>
        </p:nvSpPr>
        <p:spPr>
          <a:xfrm>
            <a:off x="0" y="6363837"/>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graphicFrame>
        <p:nvGraphicFramePr>
          <p:cNvPr id="8" name="Diagram 7">
            <a:extLst>
              <a:ext uri="{FF2B5EF4-FFF2-40B4-BE49-F238E27FC236}">
                <a16:creationId xmlns:a16="http://schemas.microsoft.com/office/drawing/2014/main" id="{7FF68F14-A59A-4A0C-8481-E47176C07F5D}"/>
              </a:ext>
            </a:extLst>
          </p:cNvPr>
          <p:cNvGraphicFramePr/>
          <p:nvPr>
            <p:extLst>
              <p:ext uri="{D42A27DB-BD31-4B8C-83A1-F6EECF244321}">
                <p14:modId xmlns:p14="http://schemas.microsoft.com/office/powerpoint/2010/main" val="2700279642"/>
              </p:ext>
            </p:extLst>
          </p:nvPr>
        </p:nvGraphicFramePr>
        <p:xfrm>
          <a:off x="766762" y="1597980"/>
          <a:ext cx="10691447" cy="435917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030456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438DD5-86DB-40C3-82C0-5EC379271A4D}"/>
              </a:ext>
            </a:extLst>
          </p:cNvPr>
          <p:cNvSpPr>
            <a:spLocks noGrp="1"/>
          </p:cNvSpPr>
          <p:nvPr>
            <p:ph type="title"/>
          </p:nvPr>
        </p:nvSpPr>
        <p:spPr>
          <a:xfrm>
            <a:off x="834923" y="395667"/>
            <a:ext cx="10729820" cy="1402687"/>
          </a:xfrm>
        </p:spPr>
        <p:txBody>
          <a:bodyPr/>
          <a:lstStyle/>
          <a:p>
            <a:r>
              <a:rPr lang="en-IN" dirty="0"/>
              <a:t>TOPOLOGY OF OUR SYSTEM</a:t>
            </a:r>
          </a:p>
        </p:txBody>
      </p:sp>
      <p:graphicFrame>
        <p:nvGraphicFramePr>
          <p:cNvPr id="6" name="Diagram 5">
            <a:extLst>
              <a:ext uri="{FF2B5EF4-FFF2-40B4-BE49-F238E27FC236}">
                <a16:creationId xmlns:a16="http://schemas.microsoft.com/office/drawing/2014/main" id="{7E02C0E3-61CB-499F-9E4F-F8BD246D9A33}"/>
              </a:ext>
            </a:extLst>
          </p:cNvPr>
          <p:cNvGraphicFramePr/>
          <p:nvPr>
            <p:extLst>
              <p:ext uri="{D42A27DB-BD31-4B8C-83A1-F6EECF244321}">
                <p14:modId xmlns:p14="http://schemas.microsoft.com/office/powerpoint/2010/main" val="1084352075"/>
              </p:ext>
            </p:extLst>
          </p:nvPr>
        </p:nvGraphicFramePr>
        <p:xfrm>
          <a:off x="464662" y="1552942"/>
          <a:ext cx="11100081" cy="37521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Pladsholder til tekst 4">
            <a:extLst>
              <a:ext uri="{FF2B5EF4-FFF2-40B4-BE49-F238E27FC236}">
                <a16:creationId xmlns:a16="http://schemas.microsoft.com/office/drawing/2014/main" id="{34D6DF5A-F666-45D8-A179-E6C28330059D}"/>
              </a:ext>
            </a:extLst>
          </p:cNvPr>
          <p:cNvSpPr txBox="1">
            <a:spLocks/>
          </p:cNvSpPr>
          <p:nvPr/>
        </p:nvSpPr>
        <p:spPr>
          <a:xfrm>
            <a:off x="0" y="6363837"/>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7"/>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8"/>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8"/>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8"/>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spTree>
    <p:extLst>
      <p:ext uri="{BB962C8B-B14F-4D97-AF65-F5344CB8AC3E}">
        <p14:creationId xmlns:p14="http://schemas.microsoft.com/office/powerpoint/2010/main" val="3103229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ladsholder til tekst 4">
            <a:extLst>
              <a:ext uri="{FF2B5EF4-FFF2-40B4-BE49-F238E27FC236}">
                <a16:creationId xmlns:a16="http://schemas.microsoft.com/office/drawing/2014/main" id="{8A63D3F5-4EFC-4B06-95D7-05A2DD6C4FEA}"/>
              </a:ext>
            </a:extLst>
          </p:cNvPr>
          <p:cNvSpPr txBox="1">
            <a:spLocks/>
          </p:cNvSpPr>
          <p:nvPr/>
        </p:nvSpPr>
        <p:spPr>
          <a:xfrm>
            <a:off x="0" y="6504939"/>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pic>
        <p:nvPicPr>
          <p:cNvPr id="9" name="Picture 8" descr="A picture containing text, black, electronics, several&#10;&#10;Description automatically generated">
            <a:extLst>
              <a:ext uri="{FF2B5EF4-FFF2-40B4-BE49-F238E27FC236}">
                <a16:creationId xmlns:a16="http://schemas.microsoft.com/office/drawing/2014/main" id="{3A9EDDB3-3E08-410F-9872-C00345ABD3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352953"/>
          </a:xfrm>
          <a:prstGeom prst="rect">
            <a:avLst/>
          </a:prstGeom>
        </p:spPr>
      </p:pic>
    </p:spTree>
    <p:extLst>
      <p:ext uri="{BB962C8B-B14F-4D97-AF65-F5344CB8AC3E}">
        <p14:creationId xmlns:p14="http://schemas.microsoft.com/office/powerpoint/2010/main" val="999323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97A8CC-D392-4C34-96AC-E91D73722661}"/>
              </a:ext>
            </a:extLst>
          </p:cNvPr>
          <p:cNvSpPr>
            <a:spLocks noGrp="1"/>
          </p:cNvSpPr>
          <p:nvPr>
            <p:ph type="title"/>
          </p:nvPr>
        </p:nvSpPr>
        <p:spPr>
          <a:xfrm>
            <a:off x="775478" y="3123826"/>
            <a:ext cx="10641043" cy="610348"/>
          </a:xfrm>
        </p:spPr>
        <p:txBody>
          <a:bodyPr/>
          <a:lstStyle/>
          <a:p>
            <a:pPr algn="ctr"/>
            <a:r>
              <a:rPr lang="en-IN" dirty="0"/>
              <a:t>VIDEO DEMO</a:t>
            </a:r>
          </a:p>
        </p:txBody>
      </p:sp>
      <p:sp>
        <p:nvSpPr>
          <p:cNvPr id="6" name="Pladsholder til tekst 4">
            <a:extLst>
              <a:ext uri="{FF2B5EF4-FFF2-40B4-BE49-F238E27FC236}">
                <a16:creationId xmlns:a16="http://schemas.microsoft.com/office/drawing/2014/main" id="{F42CF946-68F9-4ED4-94FD-00CB57EDD30B}"/>
              </a:ext>
            </a:extLst>
          </p:cNvPr>
          <p:cNvSpPr txBox="1">
            <a:spLocks/>
          </p:cNvSpPr>
          <p:nvPr/>
        </p:nvSpPr>
        <p:spPr>
          <a:xfrm>
            <a:off x="0" y="6504939"/>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spTree>
    <p:extLst>
      <p:ext uri="{BB962C8B-B14F-4D97-AF65-F5344CB8AC3E}">
        <p14:creationId xmlns:p14="http://schemas.microsoft.com/office/powerpoint/2010/main" val="4204624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081C5C-AB11-4D49-A2C2-E3FB8E201AFC}"/>
              </a:ext>
            </a:extLst>
          </p:cNvPr>
          <p:cNvSpPr>
            <a:spLocks noGrp="1"/>
          </p:cNvSpPr>
          <p:nvPr>
            <p:ph type="title"/>
          </p:nvPr>
        </p:nvSpPr>
        <p:spPr>
          <a:xfrm>
            <a:off x="766763" y="524060"/>
            <a:ext cx="10223792" cy="1402687"/>
          </a:xfrm>
        </p:spPr>
        <p:txBody>
          <a:bodyPr/>
          <a:lstStyle/>
          <a:p>
            <a:pPr algn="ctr"/>
            <a:r>
              <a:rPr lang="en-IN" dirty="0"/>
              <a:t>RESEARCH METHODS (TENTATIVE)</a:t>
            </a:r>
          </a:p>
        </p:txBody>
      </p:sp>
      <p:graphicFrame>
        <p:nvGraphicFramePr>
          <p:cNvPr id="7" name="Diagram 6">
            <a:extLst>
              <a:ext uri="{FF2B5EF4-FFF2-40B4-BE49-F238E27FC236}">
                <a16:creationId xmlns:a16="http://schemas.microsoft.com/office/drawing/2014/main" id="{6A4EA36D-0495-4FDF-B12E-91DD517C56D5}"/>
              </a:ext>
            </a:extLst>
          </p:cNvPr>
          <p:cNvGraphicFramePr/>
          <p:nvPr>
            <p:extLst>
              <p:ext uri="{D42A27DB-BD31-4B8C-83A1-F6EECF244321}">
                <p14:modId xmlns:p14="http://schemas.microsoft.com/office/powerpoint/2010/main" val="1283660168"/>
              </p:ext>
            </p:extLst>
          </p:nvPr>
        </p:nvGraphicFramePr>
        <p:xfrm>
          <a:off x="766763" y="1926747"/>
          <a:ext cx="10649920" cy="37521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Pladsholder til tekst 4">
            <a:extLst>
              <a:ext uri="{FF2B5EF4-FFF2-40B4-BE49-F238E27FC236}">
                <a16:creationId xmlns:a16="http://schemas.microsoft.com/office/drawing/2014/main" id="{0EA053AD-0F1F-4110-9151-84EE31536A93}"/>
              </a:ext>
            </a:extLst>
          </p:cNvPr>
          <p:cNvSpPr txBox="1">
            <a:spLocks/>
          </p:cNvSpPr>
          <p:nvPr/>
        </p:nvSpPr>
        <p:spPr>
          <a:xfrm>
            <a:off x="0" y="6504939"/>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7"/>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8"/>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8"/>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8"/>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spTree>
    <p:extLst>
      <p:ext uri="{BB962C8B-B14F-4D97-AF65-F5344CB8AC3E}">
        <p14:creationId xmlns:p14="http://schemas.microsoft.com/office/powerpoint/2010/main" val="1216795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97A8CC-D392-4C34-96AC-E91D73722661}"/>
              </a:ext>
            </a:extLst>
          </p:cNvPr>
          <p:cNvSpPr>
            <a:spLocks noGrp="1"/>
          </p:cNvSpPr>
          <p:nvPr>
            <p:ph type="title"/>
          </p:nvPr>
        </p:nvSpPr>
        <p:spPr>
          <a:xfrm>
            <a:off x="775478" y="4316515"/>
            <a:ext cx="10641043" cy="636981"/>
          </a:xfrm>
        </p:spPr>
        <p:txBody>
          <a:bodyPr/>
          <a:lstStyle/>
          <a:p>
            <a:pPr algn="ctr"/>
            <a:r>
              <a:rPr lang="en-IN" dirty="0"/>
              <a:t>QUESTIONS?</a:t>
            </a:r>
          </a:p>
        </p:txBody>
      </p:sp>
      <p:sp>
        <p:nvSpPr>
          <p:cNvPr id="6" name="Pladsholder til tekst 4">
            <a:extLst>
              <a:ext uri="{FF2B5EF4-FFF2-40B4-BE49-F238E27FC236}">
                <a16:creationId xmlns:a16="http://schemas.microsoft.com/office/drawing/2014/main" id="{F42CF946-68F9-4ED4-94FD-00CB57EDD30B}"/>
              </a:ext>
            </a:extLst>
          </p:cNvPr>
          <p:cNvSpPr txBox="1">
            <a:spLocks/>
          </p:cNvSpPr>
          <p:nvPr/>
        </p:nvSpPr>
        <p:spPr>
          <a:xfrm>
            <a:off x="0" y="6504939"/>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pic>
        <p:nvPicPr>
          <p:cNvPr id="1026" name="Picture 2" descr="Image result for Thank you">
            <a:extLst>
              <a:ext uri="{FF2B5EF4-FFF2-40B4-BE49-F238E27FC236}">
                <a16:creationId xmlns:a16="http://schemas.microsoft.com/office/drawing/2014/main" id="{3E63A504-07DE-478E-9296-24B9CC427C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74128" y="0"/>
            <a:ext cx="4876800" cy="2747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0894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a:xfrm>
            <a:off x="941455" y="242798"/>
            <a:ext cx="10516755" cy="658050"/>
          </a:xfrm>
        </p:spPr>
        <p:txBody>
          <a:bodyPr/>
          <a:lstStyle/>
          <a:p>
            <a:r>
              <a:rPr lang="da-DK" dirty="0"/>
              <a:t>WHO AM I?</a:t>
            </a:r>
          </a:p>
        </p:txBody>
      </p:sp>
      <p:sp>
        <p:nvSpPr>
          <p:cNvPr id="4" name="Pladsholder til tekst 3"/>
          <p:cNvSpPr>
            <a:spLocks noGrp="1"/>
          </p:cNvSpPr>
          <p:nvPr>
            <p:ph type="body" sz="quarter" idx="12"/>
          </p:nvPr>
        </p:nvSpPr>
        <p:spPr>
          <a:xfrm>
            <a:off x="766762" y="1305018"/>
            <a:ext cx="10691447" cy="4652136"/>
          </a:xfrm>
        </p:spPr>
        <p:txBody>
          <a:bodyPr/>
          <a:lstStyle/>
          <a:p>
            <a:r>
              <a:rPr lang="da-DK" dirty="0"/>
              <a:t>B.E. in Electronics and Telecommunications Engineering from Mumbai University (2013)</a:t>
            </a:r>
          </a:p>
          <a:p>
            <a:endParaRPr lang="da-DK" dirty="0"/>
          </a:p>
          <a:p>
            <a:r>
              <a:rPr lang="da-DK" dirty="0"/>
              <a:t>M. Sc. in Sound and Music Computing from AAU-CPH (2020)</a:t>
            </a:r>
          </a:p>
          <a:p>
            <a:endParaRPr lang="da-DK" dirty="0"/>
          </a:p>
          <a:p>
            <a:r>
              <a:rPr lang="da-DK" dirty="0"/>
              <a:t>Work experience in IT, sound engineering, music production and audio programming.</a:t>
            </a:r>
          </a:p>
          <a:p>
            <a:endParaRPr lang="da-DK" dirty="0"/>
          </a:p>
          <a:p>
            <a:r>
              <a:rPr lang="da-DK" dirty="0"/>
              <a:t>PhD student at AAU-CPH at the Department of Architecture, Design and Media Technology</a:t>
            </a:r>
          </a:p>
          <a:p>
            <a:pPr marL="0" indent="0">
              <a:buNone/>
            </a:pPr>
            <a:r>
              <a:rPr lang="da-DK" dirty="0"/>
              <a:t>     (1.1.2021 - present)</a:t>
            </a:r>
          </a:p>
        </p:txBody>
      </p:sp>
      <p:sp>
        <p:nvSpPr>
          <p:cNvPr id="5" name="Pladsholder til tekst 4"/>
          <p:cNvSpPr>
            <a:spLocks noGrp="1"/>
          </p:cNvSpPr>
          <p:nvPr>
            <p:ph type="body" sz="quarter" idx="13"/>
          </p:nvPr>
        </p:nvSpPr>
        <p:spPr>
          <a:xfrm>
            <a:off x="0" y="6363837"/>
            <a:ext cx="12192000" cy="282204"/>
          </a:xfrm>
        </p:spPr>
        <p:txBody>
          <a:bodyPr/>
          <a:lstStyle/>
          <a:p>
            <a:pPr algn="ctr"/>
            <a:r>
              <a:rPr lang="da-DK" dirty="0"/>
              <a:t>DEPARTMENT OF ARCHITECTURE, DESIGN AND MEDIA TECHNOLOGY</a:t>
            </a:r>
          </a:p>
        </p:txBody>
      </p:sp>
    </p:spTree>
    <p:extLst>
      <p:ext uri="{BB962C8B-B14F-4D97-AF65-F5344CB8AC3E}">
        <p14:creationId xmlns:p14="http://schemas.microsoft.com/office/powerpoint/2010/main" val="3973313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1528A4-4A84-44C2-A4F4-563CAFC2E013}"/>
              </a:ext>
            </a:extLst>
          </p:cNvPr>
          <p:cNvSpPr>
            <a:spLocks noGrp="1"/>
          </p:cNvSpPr>
          <p:nvPr>
            <p:ph type="title"/>
          </p:nvPr>
        </p:nvSpPr>
        <p:spPr>
          <a:xfrm>
            <a:off x="762161" y="293240"/>
            <a:ext cx="10894219" cy="754325"/>
          </a:xfrm>
        </p:spPr>
        <p:txBody>
          <a:bodyPr/>
          <a:lstStyle/>
          <a:p>
            <a:r>
              <a:rPr lang="en-IN" dirty="0"/>
              <a:t>MY RESEARCH – MUSICAL BIOFEEDBACK</a:t>
            </a:r>
          </a:p>
        </p:txBody>
      </p:sp>
      <p:sp>
        <p:nvSpPr>
          <p:cNvPr id="4" name="Text Placeholder 3">
            <a:extLst>
              <a:ext uri="{FF2B5EF4-FFF2-40B4-BE49-F238E27FC236}">
                <a16:creationId xmlns:a16="http://schemas.microsoft.com/office/drawing/2014/main" id="{1FAC21B0-B12F-4039-AFBE-5F7A96CA39B1}"/>
              </a:ext>
            </a:extLst>
          </p:cNvPr>
          <p:cNvSpPr>
            <a:spLocks noGrp="1"/>
          </p:cNvSpPr>
          <p:nvPr>
            <p:ph type="body" sz="quarter" idx="12"/>
          </p:nvPr>
        </p:nvSpPr>
        <p:spPr>
          <a:xfrm>
            <a:off x="651191" y="1047566"/>
            <a:ext cx="10889617" cy="4909588"/>
          </a:xfrm>
        </p:spPr>
        <p:txBody>
          <a:bodyPr/>
          <a:lstStyle/>
          <a:p>
            <a:r>
              <a:rPr lang="en-IN" b="1" dirty="0"/>
              <a:t>Focus:</a:t>
            </a:r>
            <a:r>
              <a:rPr lang="en-IN" dirty="0"/>
              <a:t> Post-stroke gait and balance rehabilitation.</a:t>
            </a:r>
          </a:p>
          <a:p>
            <a:endParaRPr lang="en-IN" dirty="0"/>
          </a:p>
          <a:p>
            <a:r>
              <a:rPr lang="en-IN" b="1" dirty="0"/>
              <a:t>Essence:</a:t>
            </a:r>
            <a:r>
              <a:rPr lang="en-IN" dirty="0"/>
              <a:t> </a:t>
            </a:r>
          </a:p>
          <a:p>
            <a:pPr lvl="1"/>
            <a:r>
              <a:rPr lang="en-IN" dirty="0"/>
              <a:t>Providing real-time kinematic feedback in the form of manipulations to a musical auditory stimulus.</a:t>
            </a:r>
          </a:p>
          <a:p>
            <a:pPr lvl="1"/>
            <a:r>
              <a:rPr lang="en-IN" dirty="0"/>
              <a:t>Creating </a:t>
            </a:r>
            <a:r>
              <a:rPr lang="en-IN" i="1" dirty="0"/>
              <a:t>movement-music interactions </a:t>
            </a:r>
            <a:r>
              <a:rPr lang="en-IN" dirty="0"/>
              <a:t>tailored to specific training exercises (e.g. reaching, static upright sitting).</a:t>
            </a:r>
          </a:p>
          <a:p>
            <a:endParaRPr lang="en-IN" dirty="0"/>
          </a:p>
          <a:p>
            <a:r>
              <a:rPr lang="en-IN" b="1" dirty="0"/>
              <a:t>How long have I worked on this?</a:t>
            </a:r>
          </a:p>
          <a:p>
            <a:pPr lvl="1"/>
            <a:r>
              <a:rPr lang="en-IN" dirty="0"/>
              <a:t>Two years worth of M.Sc. semester projects, five months of research assistantship.</a:t>
            </a:r>
          </a:p>
          <a:p>
            <a:pPr lvl="1"/>
            <a:r>
              <a:rPr lang="en-IN" dirty="0"/>
              <a:t>Collaboration with Assoc. Prof. </a:t>
            </a:r>
            <a:r>
              <a:rPr lang="en-IN"/>
              <a:t>Erika Spaich </a:t>
            </a:r>
            <a:r>
              <a:rPr lang="en-IN" dirty="0"/>
              <a:t>since Aug 2019.</a:t>
            </a:r>
            <a:r>
              <a:rPr lang="en-IN" b="1" dirty="0"/>
              <a:t>     </a:t>
            </a:r>
            <a:r>
              <a:rPr lang="en-IN" dirty="0"/>
              <a:t>     </a:t>
            </a:r>
          </a:p>
          <a:p>
            <a:pPr marL="0" indent="0">
              <a:buNone/>
            </a:pPr>
            <a:endParaRPr lang="en-IN" dirty="0"/>
          </a:p>
          <a:p>
            <a:pPr marL="285750" marR="0" lvl="0" indent="-285750" algn="l" defTabSz="914318" rtl="0" eaLnBrk="1" fontAlgn="auto" latinLnBrk="0" hangingPunct="1">
              <a:lnSpc>
                <a:spcPct val="100000"/>
              </a:lnSpc>
              <a:spcBef>
                <a:spcPts val="600"/>
              </a:spcBef>
              <a:spcAft>
                <a:spcPts val="0"/>
              </a:spcAft>
              <a:buClrTx/>
              <a:buSzTx/>
              <a:buFontTx/>
              <a:buBlip>
                <a:blip r:embed="rId2"/>
              </a:buBlip>
              <a:tabLst/>
              <a:defRPr/>
            </a:pPr>
            <a:r>
              <a:rPr kumimoji="0" lang="en-IN" sz="1600" b="1" i="0" u="none" strike="noStrike" kern="1200" cap="none" spc="0" normalizeH="0" baseline="0" noProof="0" dirty="0">
                <a:ln>
                  <a:noFill/>
                </a:ln>
                <a:solidFill>
                  <a:srgbClr val="211A52"/>
                </a:solidFill>
                <a:effectLst/>
                <a:uLnTx/>
                <a:uFillTx/>
                <a:latin typeface="Arial"/>
                <a:ea typeface="+mn-ea"/>
                <a:cs typeface="+mn-cs"/>
              </a:rPr>
              <a:t>What has it involved thus far?</a:t>
            </a:r>
          </a:p>
          <a:p>
            <a:pPr lvl="1">
              <a:lnSpc>
                <a:spcPct val="100000"/>
              </a:lnSpc>
              <a:spcBef>
                <a:spcPts val="600"/>
              </a:spcBef>
              <a:defRPr/>
            </a:pPr>
            <a:r>
              <a:rPr kumimoji="0" lang="en-IN" i="0" u="none" strike="noStrike" kern="1200" cap="none" spc="0" normalizeH="0" baseline="0" noProof="0" dirty="0">
                <a:ln>
                  <a:noFill/>
                </a:ln>
                <a:solidFill>
                  <a:srgbClr val="211A52"/>
                </a:solidFill>
                <a:effectLst/>
                <a:uLnTx/>
                <a:uFillTx/>
                <a:latin typeface="Arial"/>
                <a:ea typeface="+mn-ea"/>
                <a:cs typeface="+mn-cs"/>
              </a:rPr>
              <a:t>Creation of hardware/software prototypes in iterative cycles of development </a:t>
            </a:r>
            <a:r>
              <a:rPr kumimoji="0" lang="en-IN" i="1" u="none" strike="noStrike" kern="1200" cap="none" spc="0" normalizeH="0" baseline="0" noProof="0" dirty="0">
                <a:ln>
                  <a:noFill/>
                </a:ln>
                <a:solidFill>
                  <a:srgbClr val="211A52"/>
                </a:solidFill>
                <a:effectLst/>
                <a:uLnTx/>
                <a:uFillTx/>
                <a:latin typeface="Arial"/>
                <a:ea typeface="+mn-ea"/>
                <a:cs typeface="+mn-cs"/>
              </a:rPr>
              <a:t>(six to date)</a:t>
            </a:r>
            <a:r>
              <a:rPr kumimoji="0" lang="en-IN" i="0" u="none" strike="noStrike" kern="1200" cap="none" spc="0" normalizeH="0" baseline="0" noProof="0" dirty="0">
                <a:ln>
                  <a:noFill/>
                </a:ln>
                <a:solidFill>
                  <a:srgbClr val="211A52"/>
                </a:solidFill>
                <a:effectLst/>
                <a:uLnTx/>
                <a:uFillTx/>
                <a:latin typeface="Arial"/>
                <a:ea typeface="+mn-ea"/>
                <a:cs typeface="+mn-cs"/>
              </a:rPr>
              <a:t>.</a:t>
            </a:r>
          </a:p>
          <a:p>
            <a:pPr lvl="1">
              <a:lnSpc>
                <a:spcPct val="100000"/>
              </a:lnSpc>
              <a:spcBef>
                <a:spcPts val="600"/>
              </a:spcBef>
              <a:defRPr/>
            </a:pPr>
            <a:r>
              <a:rPr lang="en-IN" dirty="0">
                <a:solidFill>
                  <a:srgbClr val="211A52"/>
                </a:solidFill>
                <a:latin typeface="Arial"/>
              </a:rPr>
              <a:t>Evaluation through expert interviews with clinicians: physiotherapists and music therapists.</a:t>
            </a:r>
          </a:p>
          <a:p>
            <a:pPr lvl="1">
              <a:lnSpc>
                <a:spcPct val="100000"/>
              </a:lnSpc>
              <a:spcBef>
                <a:spcPts val="600"/>
              </a:spcBef>
              <a:defRPr/>
            </a:pPr>
            <a:r>
              <a:rPr kumimoji="0" lang="en-IN" i="0" u="none" strike="noStrike" kern="1200" cap="none" spc="0" normalizeH="0" baseline="0" noProof="0" dirty="0">
                <a:ln>
                  <a:noFill/>
                </a:ln>
                <a:solidFill>
                  <a:srgbClr val="211A52"/>
                </a:solidFill>
                <a:effectLst/>
                <a:uLnTx/>
                <a:uFillTx/>
                <a:latin typeface="Arial"/>
                <a:ea typeface="+mn-ea"/>
                <a:cs typeface="+mn-cs"/>
              </a:rPr>
              <a:t>Evaluation through </a:t>
            </a:r>
            <a:r>
              <a:rPr lang="en-IN" dirty="0">
                <a:solidFill>
                  <a:srgbClr val="211A52"/>
                </a:solidFill>
                <a:latin typeface="Arial"/>
              </a:rPr>
              <a:t>preliminary trials, interviews with sub-acute patients </a:t>
            </a:r>
            <a:r>
              <a:rPr lang="en-IN" i="1" dirty="0">
                <a:solidFill>
                  <a:srgbClr val="211A52"/>
                </a:solidFill>
                <a:latin typeface="Arial"/>
              </a:rPr>
              <a:t>(courtesy </a:t>
            </a:r>
            <a:r>
              <a:rPr lang="en-IN" i="1" dirty="0" err="1">
                <a:solidFill>
                  <a:srgbClr val="211A52"/>
                </a:solidFill>
                <a:latin typeface="Arial"/>
              </a:rPr>
              <a:t>Neuroenhed</a:t>
            </a:r>
            <a:r>
              <a:rPr lang="en-IN" i="1" dirty="0">
                <a:solidFill>
                  <a:srgbClr val="211A52"/>
                </a:solidFill>
                <a:latin typeface="Arial"/>
              </a:rPr>
              <a:t> Nord)</a:t>
            </a:r>
            <a:endParaRPr kumimoji="0" lang="en-IN" i="1" u="none" strike="noStrike" kern="1200" cap="none" spc="0" normalizeH="0" baseline="0" noProof="0" dirty="0">
              <a:ln>
                <a:noFill/>
              </a:ln>
              <a:solidFill>
                <a:srgbClr val="211A52"/>
              </a:solidFill>
              <a:effectLst/>
              <a:uLnTx/>
              <a:uFillTx/>
              <a:latin typeface="Arial"/>
              <a:ea typeface="+mn-ea"/>
              <a:cs typeface="+mn-cs"/>
            </a:endParaRPr>
          </a:p>
          <a:p>
            <a:pPr lvl="1">
              <a:lnSpc>
                <a:spcPct val="100000"/>
              </a:lnSpc>
              <a:spcBef>
                <a:spcPts val="600"/>
              </a:spcBef>
              <a:defRPr/>
            </a:pPr>
            <a:r>
              <a:rPr kumimoji="0" lang="en-IN" i="0" u="none" strike="noStrike" kern="1200" cap="none" spc="0" normalizeH="0" baseline="0" noProof="0" dirty="0">
                <a:ln>
                  <a:noFill/>
                </a:ln>
                <a:solidFill>
                  <a:srgbClr val="211A52"/>
                </a:solidFill>
                <a:effectLst/>
                <a:uLnTx/>
                <a:uFillTx/>
                <a:latin typeface="Arial"/>
                <a:ea typeface="+mn-ea"/>
                <a:cs typeface="+mn-cs"/>
              </a:rPr>
              <a:t>System benchmarking</a:t>
            </a:r>
          </a:p>
          <a:p>
            <a:pPr lvl="1">
              <a:lnSpc>
                <a:spcPct val="100000"/>
              </a:lnSpc>
              <a:spcBef>
                <a:spcPts val="600"/>
              </a:spcBef>
              <a:defRPr/>
            </a:pPr>
            <a:endParaRPr kumimoji="0" lang="en-IN" i="0" u="none" strike="noStrike" kern="1200" cap="none" spc="0" normalizeH="0" baseline="0" noProof="0" dirty="0">
              <a:ln>
                <a:noFill/>
              </a:ln>
              <a:solidFill>
                <a:srgbClr val="211A52"/>
              </a:solidFill>
              <a:effectLst/>
              <a:uLnTx/>
              <a:uFillTx/>
              <a:latin typeface="Arial"/>
              <a:ea typeface="+mn-ea"/>
              <a:cs typeface="+mn-cs"/>
            </a:endParaRPr>
          </a:p>
          <a:p>
            <a:pPr marL="0" indent="0">
              <a:buNone/>
            </a:pPr>
            <a:endParaRPr lang="en-IN" dirty="0"/>
          </a:p>
          <a:p>
            <a:pPr marL="0" indent="0">
              <a:buNone/>
            </a:pPr>
            <a:endParaRPr lang="en-IN" b="1" dirty="0"/>
          </a:p>
          <a:p>
            <a:pPr marL="0" indent="0">
              <a:buNone/>
            </a:pPr>
            <a:endParaRPr lang="en-IN" dirty="0"/>
          </a:p>
          <a:p>
            <a:pPr marL="0" indent="0">
              <a:buNone/>
            </a:pPr>
            <a:endParaRPr lang="en-IN" b="1" dirty="0"/>
          </a:p>
          <a:p>
            <a:endParaRPr lang="en-IN" dirty="0"/>
          </a:p>
          <a:p>
            <a:endParaRPr lang="en-IN" dirty="0"/>
          </a:p>
          <a:p>
            <a:endParaRPr lang="en-IN" dirty="0"/>
          </a:p>
          <a:p>
            <a:endParaRPr lang="en-IN" dirty="0"/>
          </a:p>
        </p:txBody>
      </p:sp>
      <p:sp>
        <p:nvSpPr>
          <p:cNvPr id="6" name="Pladsholder til tekst 4">
            <a:extLst>
              <a:ext uri="{FF2B5EF4-FFF2-40B4-BE49-F238E27FC236}">
                <a16:creationId xmlns:a16="http://schemas.microsoft.com/office/drawing/2014/main" id="{26C69AA6-941A-45C1-8DA2-1E84B6E3F7F9}"/>
              </a:ext>
            </a:extLst>
          </p:cNvPr>
          <p:cNvSpPr txBox="1">
            <a:spLocks/>
          </p:cNvSpPr>
          <p:nvPr/>
        </p:nvSpPr>
        <p:spPr>
          <a:xfrm>
            <a:off x="0" y="6363837"/>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spTree>
    <p:extLst>
      <p:ext uri="{BB962C8B-B14F-4D97-AF65-F5344CB8AC3E}">
        <p14:creationId xmlns:p14="http://schemas.microsoft.com/office/powerpoint/2010/main" val="33778123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1528A4-4A84-44C2-A4F4-563CAFC2E013}"/>
              </a:ext>
            </a:extLst>
          </p:cNvPr>
          <p:cNvSpPr>
            <a:spLocks noGrp="1"/>
          </p:cNvSpPr>
          <p:nvPr>
            <p:ph type="title"/>
          </p:nvPr>
        </p:nvSpPr>
        <p:spPr>
          <a:xfrm>
            <a:off x="762161" y="293240"/>
            <a:ext cx="10894219" cy="754325"/>
          </a:xfrm>
        </p:spPr>
        <p:txBody>
          <a:bodyPr/>
          <a:lstStyle/>
          <a:p>
            <a:r>
              <a:rPr lang="en-IN" dirty="0"/>
              <a:t>WHY MUSIC?</a:t>
            </a:r>
          </a:p>
        </p:txBody>
      </p:sp>
      <p:sp>
        <p:nvSpPr>
          <p:cNvPr id="6" name="Pladsholder til tekst 4">
            <a:extLst>
              <a:ext uri="{FF2B5EF4-FFF2-40B4-BE49-F238E27FC236}">
                <a16:creationId xmlns:a16="http://schemas.microsoft.com/office/drawing/2014/main" id="{26C69AA6-941A-45C1-8DA2-1E84B6E3F7F9}"/>
              </a:ext>
            </a:extLst>
          </p:cNvPr>
          <p:cNvSpPr txBox="1">
            <a:spLocks/>
          </p:cNvSpPr>
          <p:nvPr/>
        </p:nvSpPr>
        <p:spPr>
          <a:xfrm>
            <a:off x="0" y="6363837"/>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graphicFrame>
        <p:nvGraphicFramePr>
          <p:cNvPr id="10" name="Diagram 9">
            <a:extLst>
              <a:ext uri="{FF2B5EF4-FFF2-40B4-BE49-F238E27FC236}">
                <a16:creationId xmlns:a16="http://schemas.microsoft.com/office/drawing/2014/main" id="{EA83A783-C99A-491E-AE61-6EA39D0A88D1}"/>
              </a:ext>
            </a:extLst>
          </p:cNvPr>
          <p:cNvGraphicFramePr/>
          <p:nvPr>
            <p:extLst>
              <p:ext uri="{D42A27DB-BD31-4B8C-83A1-F6EECF244321}">
                <p14:modId xmlns:p14="http://schemas.microsoft.com/office/powerpoint/2010/main" val="4205114123"/>
              </p:ext>
            </p:extLst>
          </p:nvPr>
        </p:nvGraphicFramePr>
        <p:xfrm>
          <a:off x="762160" y="1414925"/>
          <a:ext cx="10272783" cy="375211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340255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1528A4-4A84-44C2-A4F4-563CAFC2E013}"/>
              </a:ext>
            </a:extLst>
          </p:cNvPr>
          <p:cNvSpPr>
            <a:spLocks noGrp="1"/>
          </p:cNvSpPr>
          <p:nvPr>
            <p:ph type="title"/>
          </p:nvPr>
        </p:nvSpPr>
        <p:spPr>
          <a:xfrm>
            <a:off x="762161" y="293240"/>
            <a:ext cx="10894219" cy="754325"/>
          </a:xfrm>
        </p:spPr>
        <p:txBody>
          <a:bodyPr/>
          <a:lstStyle/>
          <a:p>
            <a:r>
              <a:rPr lang="en-IN" dirty="0"/>
              <a:t>WHY MUSIC?</a:t>
            </a:r>
          </a:p>
        </p:txBody>
      </p:sp>
      <p:sp>
        <p:nvSpPr>
          <p:cNvPr id="6" name="Pladsholder til tekst 4">
            <a:extLst>
              <a:ext uri="{FF2B5EF4-FFF2-40B4-BE49-F238E27FC236}">
                <a16:creationId xmlns:a16="http://schemas.microsoft.com/office/drawing/2014/main" id="{26C69AA6-941A-45C1-8DA2-1E84B6E3F7F9}"/>
              </a:ext>
            </a:extLst>
          </p:cNvPr>
          <p:cNvSpPr txBox="1">
            <a:spLocks/>
          </p:cNvSpPr>
          <p:nvPr/>
        </p:nvSpPr>
        <p:spPr>
          <a:xfrm>
            <a:off x="0" y="6363837"/>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graphicFrame>
        <p:nvGraphicFramePr>
          <p:cNvPr id="10" name="Diagram 9">
            <a:extLst>
              <a:ext uri="{FF2B5EF4-FFF2-40B4-BE49-F238E27FC236}">
                <a16:creationId xmlns:a16="http://schemas.microsoft.com/office/drawing/2014/main" id="{EA83A783-C99A-491E-AE61-6EA39D0A88D1}"/>
              </a:ext>
            </a:extLst>
          </p:cNvPr>
          <p:cNvGraphicFramePr/>
          <p:nvPr/>
        </p:nvGraphicFramePr>
        <p:xfrm>
          <a:off x="762161" y="1414925"/>
          <a:ext cx="5433070" cy="375211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Rectangle: Rounded Corners 4">
            <a:extLst>
              <a:ext uri="{FF2B5EF4-FFF2-40B4-BE49-F238E27FC236}">
                <a16:creationId xmlns:a16="http://schemas.microsoft.com/office/drawing/2014/main" id="{DECD5A2D-F202-43BD-8D6E-78BB1EA53716}"/>
              </a:ext>
            </a:extLst>
          </p:cNvPr>
          <p:cNvSpPr/>
          <p:nvPr/>
        </p:nvSpPr>
        <p:spPr>
          <a:xfrm>
            <a:off x="6986726" y="1414925"/>
            <a:ext cx="4363214" cy="1260629"/>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Repetitive Training - adherence is key to recovery </a:t>
            </a:r>
            <a:r>
              <a:rPr lang="en-IN" i="1" dirty="0"/>
              <a:t>(Miller et al., 2017)</a:t>
            </a:r>
          </a:p>
        </p:txBody>
      </p:sp>
      <p:graphicFrame>
        <p:nvGraphicFramePr>
          <p:cNvPr id="4" name="Diagram 3">
            <a:extLst>
              <a:ext uri="{FF2B5EF4-FFF2-40B4-BE49-F238E27FC236}">
                <a16:creationId xmlns:a16="http://schemas.microsoft.com/office/drawing/2014/main" id="{553ABDA6-3732-4BC1-9893-0B0BE2EF08CD}"/>
              </a:ext>
            </a:extLst>
          </p:cNvPr>
          <p:cNvGraphicFramePr/>
          <p:nvPr>
            <p:extLst>
              <p:ext uri="{D42A27DB-BD31-4B8C-83A1-F6EECF244321}">
                <p14:modId xmlns:p14="http://schemas.microsoft.com/office/powerpoint/2010/main" val="1277423946"/>
              </p:ext>
            </p:extLst>
          </p:nvPr>
        </p:nvGraphicFramePr>
        <p:xfrm>
          <a:off x="6986726" y="3042914"/>
          <a:ext cx="4296792" cy="2400161"/>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7" name="TextBox 6">
            <a:extLst>
              <a:ext uri="{FF2B5EF4-FFF2-40B4-BE49-F238E27FC236}">
                <a16:creationId xmlns:a16="http://schemas.microsoft.com/office/drawing/2014/main" id="{3B3919B1-E7CC-473C-8E8B-294552F71A84}"/>
              </a:ext>
            </a:extLst>
          </p:cNvPr>
          <p:cNvSpPr txBox="1"/>
          <p:nvPr/>
        </p:nvSpPr>
        <p:spPr>
          <a:xfrm>
            <a:off x="9432364" y="5801557"/>
            <a:ext cx="1917576" cy="914400"/>
          </a:xfrm>
          <a:prstGeom prst="rect">
            <a:avLst/>
          </a:prstGeom>
        </p:spPr>
        <p:txBody>
          <a:bodyPr vert="horz" wrap="none" lIns="0" tIns="0" rIns="0" bIns="45720" rtlCol="0">
            <a:noAutofit/>
          </a:bodyPr>
          <a:lstStyle/>
          <a:p>
            <a:pPr algn="ctr"/>
            <a:r>
              <a:rPr lang="en-IN" i="1" dirty="0"/>
              <a:t>(</a:t>
            </a:r>
            <a:r>
              <a:rPr lang="en-IN" i="1" dirty="0" err="1"/>
              <a:t>Maes</a:t>
            </a:r>
            <a:r>
              <a:rPr lang="en-IN" i="1" dirty="0"/>
              <a:t> et al., 2016)</a:t>
            </a:r>
          </a:p>
        </p:txBody>
      </p:sp>
    </p:spTree>
    <p:extLst>
      <p:ext uri="{BB962C8B-B14F-4D97-AF65-F5344CB8AC3E}">
        <p14:creationId xmlns:p14="http://schemas.microsoft.com/office/powerpoint/2010/main" val="1093668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1528A4-4A84-44C2-A4F4-563CAFC2E013}"/>
              </a:ext>
            </a:extLst>
          </p:cNvPr>
          <p:cNvSpPr>
            <a:spLocks noGrp="1"/>
          </p:cNvSpPr>
          <p:nvPr>
            <p:ph type="title"/>
          </p:nvPr>
        </p:nvSpPr>
        <p:spPr>
          <a:xfrm>
            <a:off x="762161" y="293240"/>
            <a:ext cx="10894219" cy="754325"/>
          </a:xfrm>
        </p:spPr>
        <p:txBody>
          <a:bodyPr/>
          <a:lstStyle/>
          <a:p>
            <a:r>
              <a:rPr lang="en-IN" dirty="0"/>
              <a:t>WHY MUSIC?</a:t>
            </a:r>
          </a:p>
        </p:txBody>
      </p:sp>
      <p:sp>
        <p:nvSpPr>
          <p:cNvPr id="6" name="Pladsholder til tekst 4">
            <a:extLst>
              <a:ext uri="{FF2B5EF4-FFF2-40B4-BE49-F238E27FC236}">
                <a16:creationId xmlns:a16="http://schemas.microsoft.com/office/drawing/2014/main" id="{26C69AA6-941A-45C1-8DA2-1E84B6E3F7F9}"/>
              </a:ext>
            </a:extLst>
          </p:cNvPr>
          <p:cNvSpPr txBox="1">
            <a:spLocks/>
          </p:cNvSpPr>
          <p:nvPr/>
        </p:nvSpPr>
        <p:spPr>
          <a:xfrm>
            <a:off x="0" y="6363837"/>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sp>
        <p:nvSpPr>
          <p:cNvPr id="7" name="TextBox 6">
            <a:extLst>
              <a:ext uri="{FF2B5EF4-FFF2-40B4-BE49-F238E27FC236}">
                <a16:creationId xmlns:a16="http://schemas.microsoft.com/office/drawing/2014/main" id="{3B3919B1-E7CC-473C-8E8B-294552F71A84}"/>
              </a:ext>
            </a:extLst>
          </p:cNvPr>
          <p:cNvSpPr txBox="1"/>
          <p:nvPr/>
        </p:nvSpPr>
        <p:spPr>
          <a:xfrm>
            <a:off x="9432364" y="5801557"/>
            <a:ext cx="1917576" cy="914400"/>
          </a:xfrm>
          <a:prstGeom prst="rect">
            <a:avLst/>
          </a:prstGeom>
        </p:spPr>
        <p:txBody>
          <a:bodyPr vert="horz" wrap="none" lIns="0" tIns="0" rIns="0" bIns="45720" rtlCol="0">
            <a:noAutofit/>
          </a:bodyPr>
          <a:lstStyle/>
          <a:p>
            <a:pPr algn="ctr"/>
            <a:r>
              <a:rPr lang="en-IN" i="1" dirty="0"/>
              <a:t>(</a:t>
            </a:r>
            <a:r>
              <a:rPr lang="en-IN" i="1" dirty="0" err="1"/>
              <a:t>Maes</a:t>
            </a:r>
            <a:r>
              <a:rPr lang="en-IN" i="1" dirty="0"/>
              <a:t> et al., 2016)</a:t>
            </a:r>
          </a:p>
        </p:txBody>
      </p:sp>
      <p:sp>
        <p:nvSpPr>
          <p:cNvPr id="2" name="TextBox 1">
            <a:extLst>
              <a:ext uri="{FF2B5EF4-FFF2-40B4-BE49-F238E27FC236}">
                <a16:creationId xmlns:a16="http://schemas.microsoft.com/office/drawing/2014/main" id="{7DF2236E-E4DD-4552-BDA7-382DDB102381}"/>
              </a:ext>
            </a:extLst>
          </p:cNvPr>
          <p:cNvSpPr txBox="1"/>
          <p:nvPr/>
        </p:nvSpPr>
        <p:spPr>
          <a:xfrm>
            <a:off x="762161" y="1244754"/>
            <a:ext cx="7332955" cy="4110361"/>
          </a:xfrm>
          <a:prstGeom prst="rect">
            <a:avLst/>
          </a:prstGeom>
        </p:spPr>
        <p:txBody>
          <a:bodyPr vert="horz" wrap="none" lIns="0" tIns="0" rIns="0" bIns="45720" rtlCol="0">
            <a:noAutofit/>
          </a:bodyPr>
          <a:lstStyle/>
          <a:p>
            <a:pPr algn="ctr"/>
            <a:endParaRPr lang="en-IN" dirty="0"/>
          </a:p>
        </p:txBody>
      </p:sp>
      <p:graphicFrame>
        <p:nvGraphicFramePr>
          <p:cNvPr id="9" name="Diagram 8">
            <a:extLst>
              <a:ext uri="{FF2B5EF4-FFF2-40B4-BE49-F238E27FC236}">
                <a16:creationId xmlns:a16="http://schemas.microsoft.com/office/drawing/2014/main" id="{86B0879B-CA37-42CA-AF0F-76EC60C8D99C}"/>
              </a:ext>
            </a:extLst>
          </p:cNvPr>
          <p:cNvGraphicFramePr/>
          <p:nvPr>
            <p:extLst>
              <p:ext uri="{D42A27DB-BD31-4B8C-83A1-F6EECF244321}">
                <p14:modId xmlns:p14="http://schemas.microsoft.com/office/powerpoint/2010/main" val="46178383"/>
              </p:ext>
            </p:extLst>
          </p:nvPr>
        </p:nvGraphicFramePr>
        <p:xfrm>
          <a:off x="523783" y="1244754"/>
          <a:ext cx="11132597" cy="455680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708082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FD20F2E-9568-4AEA-96AF-541BEB10D8CD}"/>
              </a:ext>
            </a:extLst>
          </p:cNvPr>
          <p:cNvSpPr>
            <a:spLocks noGrp="1"/>
          </p:cNvSpPr>
          <p:nvPr>
            <p:ph type="title"/>
          </p:nvPr>
        </p:nvSpPr>
        <p:spPr>
          <a:xfrm>
            <a:off x="766763" y="302118"/>
            <a:ext cx="10614410" cy="1402687"/>
          </a:xfrm>
        </p:spPr>
        <p:txBody>
          <a:bodyPr/>
          <a:lstStyle/>
          <a:p>
            <a:r>
              <a:rPr lang="en-IN" dirty="0"/>
              <a:t>BUT HOW TO UNLOCK THIS POTENTIAL?</a:t>
            </a:r>
            <a:br>
              <a:rPr lang="en-IN" dirty="0"/>
            </a:br>
            <a:r>
              <a:rPr lang="en-IN" sz="2000" dirty="0">
                <a:solidFill>
                  <a:srgbClr val="FF0000"/>
                </a:solidFill>
              </a:rPr>
              <a:t>Key Consideration is Mapping – syntax that relates movement to sound </a:t>
            </a:r>
            <a:r>
              <a:rPr lang="en-IN" sz="2000" i="1" dirty="0">
                <a:solidFill>
                  <a:srgbClr val="FF0000"/>
                </a:solidFill>
              </a:rPr>
              <a:t>(Dyer, 2017)</a:t>
            </a:r>
          </a:p>
        </p:txBody>
      </p:sp>
      <p:graphicFrame>
        <p:nvGraphicFramePr>
          <p:cNvPr id="8" name="Diagram 7">
            <a:extLst>
              <a:ext uri="{FF2B5EF4-FFF2-40B4-BE49-F238E27FC236}">
                <a16:creationId xmlns:a16="http://schemas.microsoft.com/office/drawing/2014/main" id="{79F080DA-C593-4E7D-90A8-65DAD520AF95}"/>
              </a:ext>
            </a:extLst>
          </p:cNvPr>
          <p:cNvGraphicFramePr/>
          <p:nvPr>
            <p:extLst>
              <p:ext uri="{D42A27DB-BD31-4B8C-83A1-F6EECF244321}">
                <p14:modId xmlns:p14="http://schemas.microsoft.com/office/powerpoint/2010/main" val="4003672744"/>
              </p:ext>
            </p:extLst>
          </p:nvPr>
        </p:nvGraphicFramePr>
        <p:xfrm>
          <a:off x="788795" y="1704805"/>
          <a:ext cx="10614410" cy="42055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Pladsholder til tekst 4">
            <a:extLst>
              <a:ext uri="{FF2B5EF4-FFF2-40B4-BE49-F238E27FC236}">
                <a16:creationId xmlns:a16="http://schemas.microsoft.com/office/drawing/2014/main" id="{85E9E86F-94F3-43B5-BD34-74AAF102384A}"/>
              </a:ext>
            </a:extLst>
          </p:cNvPr>
          <p:cNvSpPr txBox="1">
            <a:spLocks/>
          </p:cNvSpPr>
          <p:nvPr/>
        </p:nvSpPr>
        <p:spPr>
          <a:xfrm>
            <a:off x="0" y="6363837"/>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7"/>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8"/>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8"/>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8"/>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spTree>
    <p:extLst>
      <p:ext uri="{BB962C8B-B14F-4D97-AF65-F5344CB8AC3E}">
        <p14:creationId xmlns:p14="http://schemas.microsoft.com/office/powerpoint/2010/main" val="11747622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0C5C98-89AF-4493-81DA-7D413BEA238A}"/>
              </a:ext>
            </a:extLst>
          </p:cNvPr>
          <p:cNvSpPr>
            <a:spLocks noGrp="1"/>
          </p:cNvSpPr>
          <p:nvPr>
            <p:ph type="title"/>
          </p:nvPr>
        </p:nvSpPr>
        <p:spPr>
          <a:xfrm>
            <a:off x="837622" y="395668"/>
            <a:ext cx="10516755" cy="607510"/>
          </a:xfrm>
        </p:spPr>
        <p:txBody>
          <a:bodyPr/>
          <a:lstStyle/>
          <a:p>
            <a:r>
              <a:rPr lang="en-IN" dirty="0"/>
              <a:t>CHALLENGES</a:t>
            </a:r>
          </a:p>
        </p:txBody>
      </p:sp>
      <p:graphicFrame>
        <p:nvGraphicFramePr>
          <p:cNvPr id="7" name="Diagram 6">
            <a:extLst>
              <a:ext uri="{FF2B5EF4-FFF2-40B4-BE49-F238E27FC236}">
                <a16:creationId xmlns:a16="http://schemas.microsoft.com/office/drawing/2014/main" id="{30BFCE5D-910C-4516-9BC5-0C4EF85FF540}"/>
              </a:ext>
            </a:extLst>
          </p:cNvPr>
          <p:cNvGraphicFramePr/>
          <p:nvPr>
            <p:extLst>
              <p:ext uri="{D42A27DB-BD31-4B8C-83A1-F6EECF244321}">
                <p14:modId xmlns:p14="http://schemas.microsoft.com/office/powerpoint/2010/main" val="3707449394"/>
              </p:ext>
            </p:extLst>
          </p:nvPr>
        </p:nvGraphicFramePr>
        <p:xfrm>
          <a:off x="837621" y="1003178"/>
          <a:ext cx="10516755" cy="4953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Pladsholder til tekst 4">
            <a:extLst>
              <a:ext uri="{FF2B5EF4-FFF2-40B4-BE49-F238E27FC236}">
                <a16:creationId xmlns:a16="http://schemas.microsoft.com/office/drawing/2014/main" id="{715C2042-7E93-4762-8AEA-7E4476EE48A4}"/>
              </a:ext>
            </a:extLst>
          </p:cNvPr>
          <p:cNvSpPr txBox="1">
            <a:spLocks/>
          </p:cNvSpPr>
          <p:nvPr/>
        </p:nvSpPr>
        <p:spPr>
          <a:xfrm>
            <a:off x="0" y="6363837"/>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7"/>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8"/>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8"/>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8"/>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spTree>
    <p:extLst>
      <p:ext uri="{BB962C8B-B14F-4D97-AF65-F5344CB8AC3E}">
        <p14:creationId xmlns:p14="http://schemas.microsoft.com/office/powerpoint/2010/main" val="2157958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DDF1555-9A0D-4B08-AA3F-41EB11C05B31}"/>
              </a:ext>
            </a:extLst>
          </p:cNvPr>
          <p:cNvSpPr>
            <a:spLocks noGrp="1"/>
          </p:cNvSpPr>
          <p:nvPr>
            <p:ph type="title"/>
          </p:nvPr>
        </p:nvSpPr>
        <p:spPr>
          <a:xfrm>
            <a:off x="766763" y="199503"/>
            <a:ext cx="10703187" cy="1402687"/>
          </a:xfrm>
        </p:spPr>
        <p:txBody>
          <a:bodyPr/>
          <a:lstStyle/>
          <a:p>
            <a:pPr algn="ctr"/>
            <a:r>
              <a:rPr lang="en-IN" dirty="0"/>
              <a:t>SIT-TO-STAND TRANSITION</a:t>
            </a:r>
          </a:p>
        </p:txBody>
      </p:sp>
      <p:sp>
        <p:nvSpPr>
          <p:cNvPr id="6" name="Pladsholder til tekst 4">
            <a:extLst>
              <a:ext uri="{FF2B5EF4-FFF2-40B4-BE49-F238E27FC236}">
                <a16:creationId xmlns:a16="http://schemas.microsoft.com/office/drawing/2014/main" id="{33D2C906-1074-4016-AAFC-F7794AEFCEC1}"/>
              </a:ext>
            </a:extLst>
          </p:cNvPr>
          <p:cNvSpPr txBox="1">
            <a:spLocks/>
          </p:cNvSpPr>
          <p:nvPr/>
        </p:nvSpPr>
        <p:spPr>
          <a:xfrm>
            <a:off x="0" y="6363837"/>
            <a:ext cx="12192000" cy="282204"/>
          </a:xfrm>
          <a:prstGeom prst="rect">
            <a:avLst/>
          </a:prstGeom>
        </p:spPr>
        <p:txBody>
          <a:bodyPr vert="horz" lIns="0" tIns="0" rIns="0" bIns="45720" rtlCol="0">
            <a:noAutofit/>
          </a:bodyPr>
          <a:lstStyle>
            <a:lvl1pPr marL="0" indent="0" algn="l" defTabSz="914318" rtl="0" eaLnBrk="1" latinLnBrk="0" hangingPunct="1">
              <a:lnSpc>
                <a:spcPct val="100000"/>
              </a:lnSpc>
              <a:spcBef>
                <a:spcPts val="1000"/>
              </a:spcBef>
              <a:buFontTx/>
              <a:buNone/>
              <a:defRPr sz="600" b="1" kern="1200" spc="170" baseline="0">
                <a:solidFill>
                  <a:schemeClr val="tx1"/>
                </a:solidFill>
                <a:latin typeface="+mn-lt"/>
                <a:ea typeface="+mn-ea"/>
                <a:cs typeface="+mn-cs"/>
              </a:defRPr>
            </a:lvl1pPr>
            <a:lvl2pPr marL="623888" indent="-285750" algn="l" defTabSz="914318" rtl="0" eaLnBrk="1" latinLnBrk="0" hangingPunct="1">
              <a:lnSpc>
                <a:spcPct val="120000"/>
              </a:lnSpc>
              <a:spcBef>
                <a:spcPts val="499"/>
              </a:spcBef>
              <a:buFontTx/>
              <a:buBlip>
                <a:blip r:embed="rId2"/>
              </a:buBlip>
              <a:defRPr sz="1400" kern="1200">
                <a:solidFill>
                  <a:schemeClr val="tx1"/>
                </a:solidFill>
                <a:latin typeface="+mn-lt"/>
                <a:ea typeface="+mn-ea"/>
                <a:cs typeface="+mn-cs"/>
              </a:defRPr>
            </a:lvl2pPr>
            <a:lvl3pPr marL="806450" indent="-171450" algn="l" defTabSz="914318" rtl="0" eaLnBrk="1" latinLnBrk="0" hangingPunct="1">
              <a:lnSpc>
                <a:spcPct val="120000"/>
              </a:lnSpc>
              <a:spcBef>
                <a:spcPts val="499"/>
              </a:spcBef>
              <a:buFontTx/>
              <a:buBlip>
                <a:blip r:embed="rId3"/>
              </a:buBlip>
              <a:tabLst>
                <a:tab pos="898525" algn="l"/>
              </a:tabLst>
              <a:defRPr sz="1200" kern="1200">
                <a:solidFill>
                  <a:schemeClr val="tx1"/>
                </a:solidFill>
                <a:latin typeface="+mn-lt"/>
                <a:ea typeface="+mn-ea"/>
                <a:cs typeface="+mn-cs"/>
              </a:defRPr>
            </a:lvl3pPr>
            <a:lvl4pPr marL="1071563" indent="-171450" algn="l" defTabSz="914318" rtl="0" eaLnBrk="1" latinLnBrk="0" hangingPunct="1">
              <a:lnSpc>
                <a:spcPct val="120000"/>
              </a:lnSpc>
              <a:spcBef>
                <a:spcPts val="499"/>
              </a:spcBef>
              <a:buFontTx/>
              <a:buBlip>
                <a:blip r:embed="rId3"/>
              </a:buBlip>
              <a:defRPr sz="1000" kern="1200">
                <a:solidFill>
                  <a:schemeClr val="tx1">
                    <a:alpha val="70000"/>
                  </a:schemeClr>
                </a:solidFill>
                <a:latin typeface="+mn-lt"/>
                <a:ea typeface="+mn-ea"/>
                <a:cs typeface="+mn-cs"/>
              </a:defRPr>
            </a:lvl4pPr>
            <a:lvl5pPr marL="1071563" indent="-171450" algn="l" defTabSz="914318" rtl="0" eaLnBrk="1" latinLnBrk="0" hangingPunct="1">
              <a:lnSpc>
                <a:spcPct val="120000"/>
              </a:lnSpc>
              <a:spcBef>
                <a:spcPts val="499"/>
              </a:spcBef>
              <a:buFontTx/>
              <a:buBlip>
                <a:blip r:embed="rId3"/>
              </a:buBlip>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pPr algn="ctr"/>
            <a:r>
              <a:rPr lang="da-DK" dirty="0"/>
              <a:t>DEPARTMENT OF ARCHITECTURE, DESIGN AND MEDIA TECHNOLOGY</a:t>
            </a:r>
          </a:p>
        </p:txBody>
      </p:sp>
      <p:pic>
        <p:nvPicPr>
          <p:cNvPr id="8" name="Picture 7" descr="A picture containing text&#10;&#10;Description automatically generated">
            <a:extLst>
              <a:ext uri="{FF2B5EF4-FFF2-40B4-BE49-F238E27FC236}">
                <a16:creationId xmlns:a16="http://schemas.microsoft.com/office/drawing/2014/main" id="{E2B777A6-94CD-40B9-9B08-0ADAFD0F3C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2067" y="1440415"/>
            <a:ext cx="9392577" cy="3977170"/>
          </a:xfrm>
          <a:prstGeom prst="rect">
            <a:avLst/>
          </a:prstGeom>
        </p:spPr>
      </p:pic>
      <p:sp>
        <p:nvSpPr>
          <p:cNvPr id="9" name="TextBox 8">
            <a:extLst>
              <a:ext uri="{FF2B5EF4-FFF2-40B4-BE49-F238E27FC236}">
                <a16:creationId xmlns:a16="http://schemas.microsoft.com/office/drawing/2014/main" id="{40714B75-15FF-45D4-9834-6584EE8FCA0F}"/>
              </a:ext>
            </a:extLst>
          </p:cNvPr>
          <p:cNvSpPr txBox="1"/>
          <p:nvPr/>
        </p:nvSpPr>
        <p:spPr>
          <a:xfrm>
            <a:off x="8646851" y="5731641"/>
            <a:ext cx="914400" cy="914400"/>
          </a:xfrm>
          <a:prstGeom prst="rect">
            <a:avLst/>
          </a:prstGeom>
        </p:spPr>
        <p:txBody>
          <a:bodyPr vert="horz" wrap="none" lIns="0" tIns="0" rIns="0" bIns="45720" rtlCol="0">
            <a:noAutofit/>
          </a:bodyPr>
          <a:lstStyle/>
          <a:p>
            <a:pPr algn="ctr"/>
            <a:r>
              <a:rPr lang="en-IN" dirty="0"/>
              <a:t>Image courtesy of Kim et al., 2017</a:t>
            </a:r>
          </a:p>
        </p:txBody>
      </p:sp>
    </p:spTree>
    <p:extLst>
      <p:ext uri="{BB962C8B-B14F-4D97-AF65-F5344CB8AC3E}">
        <p14:creationId xmlns:p14="http://schemas.microsoft.com/office/powerpoint/2010/main" val="3642951698"/>
      </p:ext>
    </p:extLst>
  </p:cSld>
  <p:clrMapOvr>
    <a:masterClrMapping/>
  </p:clrMapOvr>
</p:sld>
</file>

<file path=ppt/theme/theme1.xml><?xml version="1.0" encoding="utf-8"?>
<a:theme xmlns:a="http://schemas.openxmlformats.org/drawingml/2006/main" name="AAU PowerPoint">
  <a:themeElements>
    <a:clrScheme name="AAU">
      <a:dk1>
        <a:srgbClr val="211A52"/>
      </a:dk1>
      <a:lt1>
        <a:srgbClr val="FFFFFF"/>
      </a:lt1>
      <a:dk2>
        <a:srgbClr val="76818B"/>
      </a:dk2>
      <a:lt2>
        <a:srgbClr val="BBC0C5"/>
      </a:lt2>
      <a:accent1>
        <a:srgbClr val="5CAF8D"/>
      </a:accent1>
      <a:accent2>
        <a:srgbClr val="B19335"/>
      </a:accent2>
      <a:accent3>
        <a:srgbClr val="E78293"/>
      </a:accent3>
      <a:accent4>
        <a:srgbClr val="DF8E2E"/>
      </a:accent4>
      <a:accent5>
        <a:srgbClr val="31A9C1"/>
      </a:accent5>
      <a:accent6>
        <a:srgbClr val="CC8B66"/>
      </a:accent6>
      <a:hlink>
        <a:srgbClr val="9B95D9"/>
      </a:hlink>
      <a:folHlink>
        <a:srgbClr val="DEDCF2"/>
      </a:folHlink>
    </a:clrScheme>
    <a:fontScheme name="AAU">
      <a:majorFont>
        <a:latin typeface="Arial Black"/>
        <a:ea typeface=""/>
        <a:cs typeface=""/>
      </a:majorFont>
      <a:minorFont>
        <a:latin typeface="Arial"/>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bodyPr vert="horz" lIns="0" tIns="0" rIns="0" bIns="45720" rtlCol="0">
        <a:noAutofit/>
      </a:bodyPr>
      <a:lstStyle>
        <a:defPPr algn="ctr">
          <a:defRPr dirty="0" smtClean="0"/>
        </a:defPPr>
      </a:lstStyle>
    </a:txDef>
  </a:objectDefaults>
  <a:extraClrSchemeLst/>
  <a:extLst>
    <a:ext uri="{05A4C25C-085E-4340-85A3-A5531E510DB2}">
      <thm15:themeFamily xmlns:thm15="http://schemas.microsoft.com/office/thememl/2012/main" name="Præsentation1" id="{40455826-27B1-457B-8349-59EB3A02C2EE}" vid="{9559D153-003A-4FDA-8AD8-4396A314D53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B603C15142CBA48BA2B0D95E5145F8F" ma:contentTypeVersion="4" ma:contentTypeDescription="Create a new document." ma:contentTypeScope="" ma:versionID="5717f4dcdcd896864b5743ad6fc68f37">
  <xsd:schema xmlns:xsd="http://www.w3.org/2001/XMLSchema" xmlns:xs="http://www.w3.org/2001/XMLSchema" xmlns:p="http://schemas.microsoft.com/office/2006/metadata/properties" xmlns:ns2="1790affa-1f64-4e58-8dd7-745390e575dd" xmlns:ns3="5eaab4c3-db73-4b93-9200-350b498c50e8" targetNamespace="http://schemas.microsoft.com/office/2006/metadata/properties" ma:root="true" ma:fieldsID="88623ea61eba25adb9ac0ec1bf0df670" ns2:_="" ns3:_="">
    <xsd:import namespace="1790affa-1f64-4e58-8dd7-745390e575dd"/>
    <xsd:import namespace="5eaab4c3-db73-4b93-9200-350b498c50e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790affa-1f64-4e58-8dd7-745390e575dd"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eaab4c3-db73-4b93-9200-350b498c50e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0FA39FA-C90B-44C5-8395-0F72C2D9FD12}">
  <ds:schemaRefs>
    <ds:schemaRef ds:uri="http://schemas.microsoft.com/sharepoint/v3/contenttype/forms"/>
  </ds:schemaRefs>
</ds:datastoreItem>
</file>

<file path=customXml/itemProps2.xml><?xml version="1.0" encoding="utf-8"?>
<ds:datastoreItem xmlns:ds="http://schemas.openxmlformats.org/officeDocument/2006/customXml" ds:itemID="{E6B7E796-D341-4AF2-8E4B-BF4B6E42C8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790affa-1f64-4e58-8dd7-745390e575dd"/>
    <ds:schemaRef ds:uri="5eaab4c3-db73-4b93-9200-350b498c50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3603602-65E0-48FA-BF06-563C46D1CC25}">
  <ds:schemaRefs>
    <ds:schemaRef ds:uri="5eaab4c3-db73-4b93-9200-350b498c50e8"/>
    <ds:schemaRef ds:uri="http://purl.org/dc/elements/1.1/"/>
    <ds:schemaRef ds:uri="http://www.w3.org/XML/1998/namespace"/>
    <ds:schemaRef ds:uri="http://schemas.microsoft.com/office/infopath/2007/PartnerControls"/>
    <ds:schemaRef ds:uri="http://purl.org/dc/terms/"/>
    <ds:schemaRef ds:uri="1790affa-1f64-4e58-8dd7-745390e575dd"/>
    <ds:schemaRef ds:uri="http://schemas.microsoft.com/office/2006/documentManagement/types"/>
    <ds:schemaRef ds:uri="http://schemas.openxmlformats.org/package/2006/metadata/core-propertie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PPT Template AAU</Template>
  <TotalTime>372</TotalTime>
  <Words>981</Words>
  <Application>Microsoft Office PowerPoint</Application>
  <PresentationFormat>Widescreen</PresentationFormat>
  <Paragraphs>126</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Barlow</vt:lpstr>
      <vt:lpstr>Calibri</vt:lpstr>
      <vt:lpstr>AAU PowerPoint</vt:lpstr>
      <vt:lpstr>MUSICAL BIOFEEDBACK FOR STROKE REHABILITATION</vt:lpstr>
      <vt:lpstr>WHO AM I?</vt:lpstr>
      <vt:lpstr>MY RESEARCH – MUSICAL BIOFEEDBACK</vt:lpstr>
      <vt:lpstr>WHY MUSIC?</vt:lpstr>
      <vt:lpstr>WHY MUSIC?</vt:lpstr>
      <vt:lpstr>WHY MUSIC?</vt:lpstr>
      <vt:lpstr>BUT HOW TO UNLOCK THIS POTENTIAL? Key Consideration is Mapping – syntax that relates movement to sound (Dyer, 2017)</vt:lpstr>
      <vt:lpstr>CHALLENGES</vt:lpstr>
      <vt:lpstr>SIT-TO-STAND TRANSITION</vt:lpstr>
      <vt:lpstr>SIT-TO-STAND TRAINING SYSTEM – AN EXAMPLE (work-in-progress)</vt:lpstr>
      <vt:lpstr>TOPOLOGY OF OUR SYSTEM</vt:lpstr>
      <vt:lpstr>PowerPoint Presentation</vt:lpstr>
      <vt:lpstr>VIDEO DEMO</vt:lpstr>
      <vt:lpstr>RESEARCH METHODS (TENTATIVE)</vt:lpstr>
      <vt:lpstr>QUESTIONS?</vt:lpstr>
    </vt:vector>
  </TitlesOfParts>
  <Company>Aalborg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INSERT NAME OF PRESENTATION</dc:title>
  <dc:creator>Prithvi Kantan</dc:creator>
  <cp:lastModifiedBy>Prithvi Kantan</cp:lastModifiedBy>
  <cp:revision>21</cp:revision>
  <cp:lastPrinted>2017-03-09T03:48:56Z</cp:lastPrinted>
  <dcterms:created xsi:type="dcterms:W3CDTF">2021-02-03T21:20:55Z</dcterms:created>
  <dcterms:modified xsi:type="dcterms:W3CDTF">2021-02-06T14:40:47Z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0x010100AB603C15142CBA48BA2B0D95E5145F8F</vt:lpwstr>
  </property>
</Properties>
</file>

<file path=docProps/thumbnail.jpeg>
</file>